
<file path=[Content_Types].xml><?xml version="1.0" encoding="utf-8"?>
<Types xmlns="http://schemas.openxmlformats.org/package/2006/content-types">
  <Default Extension="emf" ContentType="image/x-emf"/>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ink/ink1.xml" ContentType="application/inkml+xml"/>
  <Override PartName="/ppt/ink/ink2.xml" ContentType="application/inkml+xml"/>
  <Override PartName="/ppt/ink/ink3.xml" ContentType="application/inkml+xml"/>
  <Override PartName="/ppt/ink/ink4.xml" ContentType="application/inkml+xml"/>
  <Override PartName="/ppt/notesSlides/notesSlide3.xml" ContentType="application/vnd.openxmlformats-officedocument.presentationml.notesSlide+xml"/>
  <Override PartName="/ppt/ink/ink5.xml" ContentType="application/inkml+xml"/>
  <Override PartName="/ppt/ink/ink6.xml" ContentType="application/inkml+xml"/>
  <Override PartName="/ppt/ink/ink7.xml" ContentType="application/inkml+xml"/>
  <Override PartName="/ppt/ink/ink8.xml" ContentType="application/inkml+xml"/>
  <Override PartName="/ppt/notesSlides/notesSlide4.xml" ContentType="application/vnd.openxmlformats-officedocument.presentationml.notesSlide+xml"/>
  <Override PartName="/ppt/ink/ink9.xml" ContentType="application/inkml+xml"/>
  <Override PartName="/ppt/ink/ink10.xml" ContentType="application/inkml+xml"/>
  <Override PartName="/ppt/ink/ink11.xml" ContentType="application/inkml+xml"/>
  <Override PartName="/ppt/ink/ink12.xml" ContentType="application/inkml+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compatMode="1" strictFirstAndLastChars="0" saveSubsetFonts="1">
  <p:sldMasterIdLst>
    <p:sldMasterId id="2147483648" r:id="rId1"/>
  </p:sldMasterIdLst>
  <p:notesMasterIdLst>
    <p:notesMasterId r:id="rId8"/>
  </p:notesMasterIdLst>
  <p:handoutMasterIdLst>
    <p:handoutMasterId r:id="rId9"/>
  </p:handoutMasterIdLst>
  <p:sldIdLst>
    <p:sldId id="256" r:id="rId2"/>
    <p:sldId id="305" r:id="rId3"/>
    <p:sldId id="307" r:id="rId4"/>
    <p:sldId id="306" r:id="rId5"/>
    <p:sldId id="289" r:id="rId6"/>
    <p:sldId id="283" r:id="rId7"/>
  </p:sldIdLst>
  <p:sldSz cx="9720263" cy="6480175"/>
  <p:notesSz cx="6797675" cy="9926638"/>
  <p:defaultTextStyle>
    <a:defPPr>
      <a:defRPr lang="en-GB"/>
    </a:defPPr>
    <a:lvl1pPr algn="l" defTabSz="449263" rtl="0" eaLnBrk="0" fontAlgn="base" hangingPunct="0">
      <a:spcBef>
        <a:spcPct val="0"/>
      </a:spcBef>
      <a:spcAft>
        <a:spcPct val="0"/>
      </a:spcAft>
      <a:defRPr kern="1200">
        <a:solidFill>
          <a:schemeClr val="bg1"/>
        </a:solidFill>
        <a:latin typeface="Calibri" panose="020F0502020204030204" pitchFamily="34" charset="0"/>
        <a:ea typeface="Arial Unicode MS" panose="020B0604020202020204" pitchFamily="34" charset="-128"/>
        <a:cs typeface="Arial Unicode MS" panose="020B0604020202020204" pitchFamily="34" charset="-128"/>
      </a:defRPr>
    </a:lvl1pPr>
    <a:lvl2pPr marL="742950" indent="-285750" algn="l" defTabSz="449263" rtl="0" eaLnBrk="0" fontAlgn="base" hangingPunct="0">
      <a:spcBef>
        <a:spcPct val="0"/>
      </a:spcBef>
      <a:spcAft>
        <a:spcPct val="0"/>
      </a:spcAft>
      <a:defRPr kern="1200">
        <a:solidFill>
          <a:schemeClr val="bg1"/>
        </a:solidFill>
        <a:latin typeface="Calibri" panose="020F0502020204030204" pitchFamily="34" charset="0"/>
        <a:ea typeface="Arial Unicode MS" panose="020B0604020202020204" pitchFamily="34" charset="-128"/>
        <a:cs typeface="Arial Unicode MS" panose="020B0604020202020204" pitchFamily="34" charset="-128"/>
      </a:defRPr>
    </a:lvl2pPr>
    <a:lvl3pPr marL="1143000" indent="-228600" algn="l" defTabSz="449263" rtl="0" eaLnBrk="0" fontAlgn="base" hangingPunct="0">
      <a:spcBef>
        <a:spcPct val="0"/>
      </a:spcBef>
      <a:spcAft>
        <a:spcPct val="0"/>
      </a:spcAft>
      <a:defRPr kern="1200">
        <a:solidFill>
          <a:schemeClr val="bg1"/>
        </a:solidFill>
        <a:latin typeface="Calibri" panose="020F0502020204030204" pitchFamily="34" charset="0"/>
        <a:ea typeface="Arial Unicode MS" panose="020B0604020202020204" pitchFamily="34" charset="-128"/>
        <a:cs typeface="Arial Unicode MS" panose="020B0604020202020204" pitchFamily="34" charset="-128"/>
      </a:defRPr>
    </a:lvl3pPr>
    <a:lvl4pPr marL="1600200" indent="-228600" algn="l" defTabSz="449263" rtl="0" eaLnBrk="0" fontAlgn="base" hangingPunct="0">
      <a:spcBef>
        <a:spcPct val="0"/>
      </a:spcBef>
      <a:spcAft>
        <a:spcPct val="0"/>
      </a:spcAft>
      <a:defRPr kern="1200">
        <a:solidFill>
          <a:schemeClr val="bg1"/>
        </a:solidFill>
        <a:latin typeface="Calibri" panose="020F0502020204030204" pitchFamily="34" charset="0"/>
        <a:ea typeface="Arial Unicode MS" panose="020B0604020202020204" pitchFamily="34" charset="-128"/>
        <a:cs typeface="Arial Unicode MS" panose="020B0604020202020204" pitchFamily="34" charset="-128"/>
      </a:defRPr>
    </a:lvl4pPr>
    <a:lvl5pPr marL="2057400" indent="-228600" algn="l" defTabSz="449263" rtl="0" eaLnBrk="0" fontAlgn="base" hangingPunct="0">
      <a:spcBef>
        <a:spcPct val="0"/>
      </a:spcBef>
      <a:spcAft>
        <a:spcPct val="0"/>
      </a:spcAft>
      <a:defRPr kern="1200">
        <a:solidFill>
          <a:schemeClr val="bg1"/>
        </a:solidFill>
        <a:latin typeface="Calibri" panose="020F0502020204030204" pitchFamily="34" charset="0"/>
        <a:ea typeface="Arial Unicode MS" panose="020B0604020202020204" pitchFamily="34" charset="-128"/>
        <a:cs typeface="Arial Unicode MS" panose="020B0604020202020204" pitchFamily="34" charset="-128"/>
      </a:defRPr>
    </a:lvl5pPr>
    <a:lvl6pPr marL="2286000" algn="l" defTabSz="914400" rtl="0" eaLnBrk="1" latinLnBrk="0" hangingPunct="1">
      <a:defRPr kern="1200">
        <a:solidFill>
          <a:schemeClr val="bg1"/>
        </a:solidFill>
        <a:latin typeface="Calibri" panose="020F0502020204030204" pitchFamily="34" charset="0"/>
        <a:ea typeface="Arial Unicode MS" panose="020B0604020202020204" pitchFamily="34" charset="-128"/>
        <a:cs typeface="Arial Unicode MS" panose="020B0604020202020204" pitchFamily="34" charset="-128"/>
      </a:defRPr>
    </a:lvl6pPr>
    <a:lvl7pPr marL="2743200" algn="l" defTabSz="914400" rtl="0" eaLnBrk="1" latinLnBrk="0" hangingPunct="1">
      <a:defRPr kern="1200">
        <a:solidFill>
          <a:schemeClr val="bg1"/>
        </a:solidFill>
        <a:latin typeface="Calibri" panose="020F0502020204030204" pitchFamily="34" charset="0"/>
        <a:ea typeface="Arial Unicode MS" panose="020B0604020202020204" pitchFamily="34" charset="-128"/>
        <a:cs typeface="Arial Unicode MS" panose="020B0604020202020204" pitchFamily="34" charset="-128"/>
      </a:defRPr>
    </a:lvl7pPr>
    <a:lvl8pPr marL="3200400" algn="l" defTabSz="914400" rtl="0" eaLnBrk="1" latinLnBrk="0" hangingPunct="1">
      <a:defRPr kern="1200">
        <a:solidFill>
          <a:schemeClr val="bg1"/>
        </a:solidFill>
        <a:latin typeface="Calibri" panose="020F0502020204030204" pitchFamily="34" charset="0"/>
        <a:ea typeface="Arial Unicode MS" panose="020B0604020202020204" pitchFamily="34" charset="-128"/>
        <a:cs typeface="Arial Unicode MS" panose="020B0604020202020204" pitchFamily="34" charset="-128"/>
      </a:defRPr>
    </a:lvl8pPr>
    <a:lvl9pPr marL="3657600" algn="l" defTabSz="914400" rtl="0" eaLnBrk="1" latinLnBrk="0" hangingPunct="1">
      <a:defRPr kern="1200">
        <a:solidFill>
          <a:schemeClr val="bg1"/>
        </a:solidFill>
        <a:latin typeface="Calibri" panose="020F0502020204030204" pitchFamily="34" charset="0"/>
        <a:ea typeface="Arial Unicode MS" panose="020B0604020202020204" pitchFamily="34" charset="-128"/>
        <a:cs typeface="Arial Unicode MS" panose="020B0604020202020204" pitchFamily="34" charset="-128"/>
      </a:defRPr>
    </a:lvl9pPr>
  </p:defaultTextStyle>
  <p:extLst>
    <p:ext uri="{EFAFB233-063F-42B5-8137-9DF3F51BA10A}">
      <p15:sldGuideLst xmlns:p15="http://schemas.microsoft.com/office/powerpoint/2012/main">
        <p15:guide id="1" orient="horz" pos="2177">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lisabetta Pietta" initials="" lastIdx="1" clrIdx="0"/>
  <p:cmAuthor id="2" name="Elisabetta Pietta" initials="" lastIdx="1"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ile medio 2 - Color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10" autoAdjust="0"/>
    <p:restoredTop sz="94607" autoAdjust="0"/>
  </p:normalViewPr>
  <p:slideViewPr>
    <p:cSldViewPr>
      <p:cViewPr varScale="1">
        <p:scale>
          <a:sx n="112" d="100"/>
          <a:sy n="112" d="100"/>
        </p:scale>
        <p:origin x="1440" y="192"/>
      </p:cViewPr>
      <p:guideLst>
        <p:guide orient="horz" pos="2177"/>
        <p:guide pos="2880"/>
      </p:guideLst>
    </p:cSldViewPr>
  </p:slideViewPr>
  <p:outlineViewPr>
    <p:cViewPr varScale="1">
      <p:scale>
        <a:sx n="170" d="200"/>
        <a:sy n="170" d="200"/>
      </p:scale>
      <p:origin x="0" y="-2290"/>
    </p:cViewPr>
  </p:outlineViewPr>
  <p:notesTextViewPr>
    <p:cViewPr>
      <p:scale>
        <a:sx n="1" d="1"/>
        <a:sy n="1" d="1"/>
      </p:scale>
      <p:origin x="0" y="0"/>
    </p:cViewPr>
  </p:notesTextViewPr>
  <p:sorterViewPr>
    <p:cViewPr varScale="1">
      <p:scale>
        <a:sx n="1" d="1"/>
        <a:sy n="1" d="1"/>
      </p:scale>
      <p:origin x="0" y="0"/>
    </p:cViewPr>
  </p:sorterViewPr>
  <p:notesViewPr>
    <p:cSldViewPr>
      <p:cViewPr varScale="1">
        <p:scale>
          <a:sx n="60" d="100"/>
          <a:sy n="60" d="100"/>
        </p:scale>
        <p:origin x="3274" y="34"/>
      </p:cViewPr>
      <p:guideLst>
        <p:guide orient="horz" pos="2880"/>
        <p:guide pos="2161"/>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handoutMaster" Target="handoutMasters/handoutMaster1.xml"/><Relationship Id="rId14"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Segnaposto intestazione 1">
            <a:extLst>
              <a:ext uri="{FF2B5EF4-FFF2-40B4-BE49-F238E27FC236}">
                <a16:creationId xmlns:a16="http://schemas.microsoft.com/office/drawing/2014/main" id="{74A2E502-75D1-5CCA-2A8B-350EDBCC90D0}"/>
              </a:ext>
            </a:extLst>
          </p:cNvPr>
          <p:cNvSpPr>
            <a:spLocks noGrp="1"/>
          </p:cNvSpPr>
          <p:nvPr>
            <p:ph type="hdr" sz="quarter"/>
          </p:nvPr>
        </p:nvSpPr>
        <p:spPr>
          <a:xfrm>
            <a:off x="0" y="0"/>
            <a:ext cx="2946400" cy="496888"/>
          </a:xfrm>
          <a:prstGeom prst="rect">
            <a:avLst/>
          </a:prstGeom>
        </p:spPr>
        <p:txBody>
          <a:bodyPr vert="horz" wrap="square" lIns="91439" tIns="45719" rIns="91439" bIns="45719" numCol="1" anchor="t" anchorCtr="0" compatLnSpc="1">
            <a:prstTxWarp prst="textNoShape">
              <a:avLst/>
            </a:prstTxWarp>
          </a:bodyPr>
          <a:lstStyle>
            <a:lvl1pPr eaLnBrk="1" hangingPunct="1">
              <a:buClr>
                <a:srgbClr val="000000"/>
              </a:buClr>
              <a:buSzPct val="100000"/>
              <a:buFont typeface="Times New Roman" panose="02020603050405020304" pitchFamily="18" charset="0"/>
              <a:buNone/>
              <a:defRPr sz="1200">
                <a:latin typeface="Calibri" panose="020F0502020204030204" pitchFamily="34" charset="0"/>
                <a:ea typeface="+mn-ea"/>
                <a:cs typeface="Arial Unicode MS" panose="020B0604020202020204" pitchFamily="34" charset="-128"/>
              </a:defRPr>
            </a:lvl1pPr>
          </a:lstStyle>
          <a:p>
            <a:pPr>
              <a:defRPr/>
            </a:pPr>
            <a:endParaRPr lang="it-IT" altLang="it-IT"/>
          </a:p>
        </p:txBody>
      </p:sp>
      <p:sp>
        <p:nvSpPr>
          <p:cNvPr id="3" name="Segnaposto data 2">
            <a:extLst>
              <a:ext uri="{FF2B5EF4-FFF2-40B4-BE49-F238E27FC236}">
                <a16:creationId xmlns:a16="http://schemas.microsoft.com/office/drawing/2014/main" id="{30CEA451-1570-B20E-4875-7EB2FE86A770}"/>
              </a:ext>
            </a:extLst>
          </p:cNvPr>
          <p:cNvSpPr>
            <a:spLocks noGrp="1"/>
          </p:cNvSpPr>
          <p:nvPr>
            <p:ph type="dt" sz="quarter" idx="1"/>
          </p:nvPr>
        </p:nvSpPr>
        <p:spPr>
          <a:xfrm>
            <a:off x="3849688" y="0"/>
            <a:ext cx="2946400" cy="496888"/>
          </a:xfrm>
          <a:prstGeom prst="rect">
            <a:avLst/>
          </a:prstGeom>
        </p:spPr>
        <p:txBody>
          <a:bodyPr vert="horz" wrap="square" lIns="91439" tIns="45719" rIns="91439" bIns="45719" numCol="1" anchor="t" anchorCtr="0" compatLnSpc="1">
            <a:prstTxWarp prst="textNoShape">
              <a:avLst/>
            </a:prstTxWarp>
          </a:bodyPr>
          <a:lstStyle>
            <a:lvl1pPr algn="r" eaLnBrk="1" hangingPunct="1">
              <a:buClr>
                <a:srgbClr val="000000"/>
              </a:buClr>
              <a:buSzPct val="100000"/>
              <a:buFont typeface="Times New Roman" panose="02020603050405020304" pitchFamily="18" charset="0"/>
              <a:buNone/>
              <a:defRPr sz="1200">
                <a:latin typeface="Calibri" panose="020F0502020204030204" pitchFamily="34" charset="0"/>
                <a:ea typeface="+mn-ea"/>
                <a:cs typeface="Arial Unicode MS" panose="020B0604020202020204" pitchFamily="34" charset="-128"/>
              </a:defRPr>
            </a:lvl1pPr>
          </a:lstStyle>
          <a:p>
            <a:pPr>
              <a:defRPr/>
            </a:pPr>
            <a:fld id="{3858AA6A-BBF1-364F-ADD7-9948845C7548}" type="datetimeFigureOut">
              <a:rPr lang="it-IT" altLang="it-IT"/>
              <a:pPr>
                <a:defRPr/>
              </a:pPr>
              <a:t>13/03/25</a:t>
            </a:fld>
            <a:endParaRPr lang="it-IT" altLang="it-IT"/>
          </a:p>
        </p:txBody>
      </p:sp>
      <p:sp>
        <p:nvSpPr>
          <p:cNvPr id="4" name="Segnaposto piè di pagina 3">
            <a:extLst>
              <a:ext uri="{FF2B5EF4-FFF2-40B4-BE49-F238E27FC236}">
                <a16:creationId xmlns:a16="http://schemas.microsoft.com/office/drawing/2014/main" id="{5E8B53AE-8EE6-A1FD-8D31-FD107CF5250B}"/>
              </a:ext>
            </a:extLst>
          </p:cNvPr>
          <p:cNvSpPr>
            <a:spLocks noGrp="1"/>
          </p:cNvSpPr>
          <p:nvPr>
            <p:ph type="ftr" sz="quarter" idx="2"/>
          </p:nvPr>
        </p:nvSpPr>
        <p:spPr>
          <a:xfrm>
            <a:off x="0" y="9428163"/>
            <a:ext cx="2946400" cy="496887"/>
          </a:xfrm>
          <a:prstGeom prst="rect">
            <a:avLst/>
          </a:prstGeom>
        </p:spPr>
        <p:txBody>
          <a:bodyPr vert="horz" lIns="91439" tIns="45719" rIns="91439" bIns="45719" rtlCol="0" anchor="b"/>
          <a:lstStyle>
            <a:lvl1pPr algn="l" eaLnBrk="1" hangingPunct="1">
              <a:buClr>
                <a:srgbClr val="000000"/>
              </a:buClr>
              <a:buSzPct val="100000"/>
              <a:buFont typeface="Times New Roman" pitchFamily="16" charset="0"/>
              <a:buNone/>
              <a:defRPr sz="1200">
                <a:latin typeface="Calibri" pitchFamily="32" charset="0"/>
                <a:ea typeface="+mn-ea"/>
                <a:cs typeface="Arial Unicode MS" charset="0"/>
              </a:defRPr>
            </a:lvl1pPr>
          </a:lstStyle>
          <a:p>
            <a:pPr>
              <a:defRPr/>
            </a:pPr>
            <a:r>
              <a:rPr lang="it-IT"/>
              <a:t>Giunta Comunale, 17 novembre 2017</a:t>
            </a:r>
          </a:p>
        </p:txBody>
      </p:sp>
      <p:sp>
        <p:nvSpPr>
          <p:cNvPr id="5" name="Segnaposto numero diapositiva 4">
            <a:extLst>
              <a:ext uri="{FF2B5EF4-FFF2-40B4-BE49-F238E27FC236}">
                <a16:creationId xmlns:a16="http://schemas.microsoft.com/office/drawing/2014/main" id="{BC4C3633-BC59-4E1C-4E78-55AEE66FC61E}"/>
              </a:ext>
            </a:extLst>
          </p:cNvPr>
          <p:cNvSpPr>
            <a:spLocks noGrp="1"/>
          </p:cNvSpPr>
          <p:nvPr>
            <p:ph type="sldNum" sz="quarter" idx="3"/>
          </p:nvPr>
        </p:nvSpPr>
        <p:spPr>
          <a:xfrm>
            <a:off x="3849688" y="9428163"/>
            <a:ext cx="2946400" cy="496887"/>
          </a:xfrm>
          <a:prstGeom prst="rect">
            <a:avLst/>
          </a:prstGeom>
        </p:spPr>
        <p:txBody>
          <a:bodyPr vert="horz" wrap="square" lIns="91439" tIns="45719" rIns="91439" bIns="45719" numCol="1" anchor="b" anchorCtr="0" compatLnSpc="1">
            <a:prstTxWarp prst="textNoShape">
              <a:avLst/>
            </a:prstTxWarp>
          </a:bodyPr>
          <a:lstStyle>
            <a:lvl1pPr algn="r" eaLnBrk="1" hangingPunct="1">
              <a:buClr>
                <a:srgbClr val="000000"/>
              </a:buClr>
              <a:buSzPct val="100000"/>
              <a:buFont typeface="Times New Roman" panose="02020603050405020304" pitchFamily="18" charset="0"/>
              <a:buNone/>
              <a:defRPr sz="1200">
                <a:cs typeface="+mn-cs"/>
              </a:defRPr>
            </a:lvl1pPr>
          </a:lstStyle>
          <a:p>
            <a:pPr>
              <a:defRPr/>
            </a:pPr>
            <a:fld id="{6DD5882F-60B1-3740-8F58-38CCB0D9B7FD}" type="slidenum">
              <a:rPr lang="it-IT" altLang="it-IT"/>
              <a:pPr>
                <a:defRPr/>
              </a:pPr>
              <a:t>‹N›</a:t>
            </a:fld>
            <a:endParaRPr lang="it-IT" altLang="it-IT"/>
          </a:p>
        </p:txBody>
      </p:sp>
    </p:spTree>
  </p:cSld>
  <p:clrMap bg1="lt1" tx1="dk1" bg2="lt2" tx2="dk2" accent1="accent1" accent2="accent2" accent3="accent3" accent4="accent4" accent5="accent5" accent6="accent6" hlink="hlink" folHlink="folHlink"/>
  <p:hf hdr="0" dt="0"/>
</p:handoutMaster>
</file>

<file path=ppt/ink/ink1.xml><?xml version="1.0" encoding="utf-8"?>
<inkml:ink xmlns:inkml="http://www.w3.org/2003/InkML">
  <inkml:definitions>
    <inkml:context xml:id="ctx0">
      <inkml:inkSource xml:id="inkSrc0">
        <inkml:traceFormat>
          <inkml:channel name="X" type="integer" max="1920" units="cm"/>
          <inkml:channel name="Y" type="integer" max="1080" units="cm"/>
          <inkml:channel name="T" type="integer" max="2.14748E9" units="dev"/>
        </inkml:traceFormat>
        <inkml:channelProperties>
          <inkml:channelProperty channel="X" name="resolution" value="40.25157" units="1/cm"/>
          <inkml:channelProperty channel="Y" name="resolution" value="40.29851" units="1/cm"/>
          <inkml:channelProperty channel="T" name="resolution" value="1" units="1/dev"/>
        </inkml:channelProperties>
      </inkml:inkSource>
      <inkml:timestamp xml:id="ts0" timeString="2023-07-04T14:21:17.172"/>
    </inkml:context>
    <inkml:brush xml:id="br0">
      <inkml:brushProperty name="width" value="0.23333" units="cm"/>
      <inkml:brushProperty name="height" value="0.46667" units="cm"/>
      <inkml:brushProperty name="color" value="#FFFFFF"/>
      <inkml:brushProperty name="tip" value="rectangle"/>
      <inkml:brushProperty name="rasterOp" value="maskPen"/>
      <inkml:brushProperty name="fitToCurve" value="1"/>
    </inkml:brush>
  </inkml:definitions>
  <inkml:trace contextRef="#ctx0" brushRef="#br0">1 97 0,'30'0'94,"-1"0"-79,0 0-15,29 0 16,-28 0-16,-1 0 16,58 0-16,-57 0 15,57 0-15,1 0 16,-1 0-16,-28 0 16,28 0-16,1-57 15,30 57-15,-60 0 16,30 0-16,-1 0 15,-28 0 1,-30 0-16,0 0 16,0 0-16,30 0 15,-30-28 17,0 28-1,0 0-31,30 0 15,-30 0-15,0 0 16,0 0-16,30 0 16,-30 0-16,0 0 15,0 0 1</inkml:trace>
</inkml:ink>
</file>

<file path=ppt/ink/ink10.xml><?xml version="1.0" encoding="utf-8"?>
<inkml:ink xmlns:inkml="http://www.w3.org/2003/InkML">
  <inkml:definitions>
    <inkml:context xml:id="ctx0">
      <inkml:inkSource xml:id="inkSrc0">
        <inkml:traceFormat>
          <inkml:channel name="X" type="integer" max="1920" units="cm"/>
          <inkml:channel name="Y" type="integer" max="1080" units="cm"/>
          <inkml:channel name="T" type="integer" max="2.14748E9" units="dev"/>
        </inkml:traceFormat>
        <inkml:channelProperties>
          <inkml:channelProperty channel="X" name="resolution" value="40.25157" units="1/cm"/>
          <inkml:channelProperty channel="Y" name="resolution" value="40.29851" units="1/cm"/>
          <inkml:channelProperty channel="T" name="resolution" value="1" units="1/dev"/>
        </inkml:channelProperties>
      </inkml:inkSource>
      <inkml:timestamp xml:id="ts0" timeString="2023-07-04T14:21:17.970"/>
    </inkml:context>
    <inkml:brush xml:id="br0">
      <inkml:brushProperty name="width" value="0.23333" units="cm"/>
      <inkml:brushProperty name="height" value="0.46667" units="cm"/>
      <inkml:brushProperty name="color" value="#FFFFFF"/>
      <inkml:brushProperty name="tip" value="rectangle"/>
      <inkml:brushProperty name="rasterOp" value="maskPen"/>
      <inkml:brushProperty name="fitToCurve" value="1"/>
    </inkml:brush>
  </inkml:definitions>
  <inkml:trace contextRef="#ctx0" brushRef="#br0">0 0 0</inkml:trace>
</inkml:ink>
</file>

<file path=ppt/ink/ink11.xml><?xml version="1.0" encoding="utf-8"?>
<inkml:ink xmlns:inkml="http://www.w3.org/2003/InkML">
  <inkml:definitions>
    <inkml:context xml:id="ctx0">
      <inkml:inkSource xml:id="inkSrc0">
        <inkml:traceFormat>
          <inkml:channel name="X" type="integer" max="1920" units="cm"/>
          <inkml:channel name="Y" type="integer" max="1080" units="cm"/>
          <inkml:channel name="T" type="integer" max="2.14748E9" units="dev"/>
        </inkml:traceFormat>
        <inkml:channelProperties>
          <inkml:channelProperty channel="X" name="resolution" value="40.25157" units="1/cm"/>
          <inkml:channelProperty channel="Y" name="resolution" value="40.29851" units="1/cm"/>
          <inkml:channelProperty channel="T" name="resolution" value="1" units="1/dev"/>
        </inkml:channelProperties>
      </inkml:inkSource>
      <inkml:timestamp xml:id="ts0" timeString="2023-07-04T14:21:18.582"/>
    </inkml:context>
    <inkml:brush xml:id="br0">
      <inkml:brushProperty name="width" value="0.23333" units="cm"/>
      <inkml:brushProperty name="height" value="0.46667" units="cm"/>
      <inkml:brushProperty name="color" value="#FFFFFF"/>
      <inkml:brushProperty name="tip" value="rectangle"/>
      <inkml:brushProperty name="rasterOp" value="maskPen"/>
      <inkml:brushProperty name="fitToCurve" value="1"/>
    </inkml:brush>
  </inkml:definitions>
  <inkml:trace contextRef="#ctx0" brushRef="#br0">0 0 0</inkml:trace>
</inkml:ink>
</file>

<file path=ppt/ink/ink12.xml><?xml version="1.0" encoding="utf-8"?>
<inkml:ink xmlns:inkml="http://www.w3.org/2003/InkML">
  <inkml:definitions>
    <inkml:context xml:id="ctx0">
      <inkml:inkSource xml:id="inkSrc0">
        <inkml:traceFormat>
          <inkml:channel name="X" type="integer" max="1920" units="cm"/>
          <inkml:channel name="Y" type="integer" max="1080" units="cm"/>
          <inkml:channel name="T" type="integer" max="2.14748E9" units="dev"/>
        </inkml:traceFormat>
        <inkml:channelProperties>
          <inkml:channelProperty channel="X" name="resolution" value="40.25157" units="1/cm"/>
          <inkml:channelProperty channel="Y" name="resolution" value="40.29851" units="1/cm"/>
          <inkml:channelProperty channel="T" name="resolution" value="1" units="1/dev"/>
        </inkml:channelProperties>
      </inkml:inkSource>
      <inkml:timestamp xml:id="ts0" timeString="2023-07-04T14:21:19.948"/>
    </inkml:context>
    <inkml:brush xml:id="br0">
      <inkml:brushProperty name="width" value="0.23333" units="cm"/>
      <inkml:brushProperty name="height" value="0.46667" units="cm"/>
      <inkml:brushProperty name="color" value="#FFFFFF"/>
      <inkml:brushProperty name="tip" value="rectangle"/>
      <inkml:brushProperty name="rasterOp" value="maskPen"/>
      <inkml:brushProperty name="fitToCurve" value="1"/>
    </inkml:brush>
  </inkml:definitions>
  <inkml:trace contextRef="#ctx0" brushRef="#br0">0 0 0</inkml:trace>
</inkml:ink>
</file>

<file path=ppt/ink/ink2.xml><?xml version="1.0" encoding="utf-8"?>
<inkml:ink xmlns:inkml="http://www.w3.org/2003/InkML">
  <inkml:definitions>
    <inkml:context xml:id="ctx0">
      <inkml:inkSource xml:id="inkSrc0">
        <inkml:traceFormat>
          <inkml:channel name="X" type="integer" max="1920" units="cm"/>
          <inkml:channel name="Y" type="integer" max="1080" units="cm"/>
          <inkml:channel name="T" type="integer" max="2.14748E9" units="dev"/>
        </inkml:traceFormat>
        <inkml:channelProperties>
          <inkml:channelProperty channel="X" name="resolution" value="40.25157" units="1/cm"/>
          <inkml:channelProperty channel="Y" name="resolution" value="40.29851" units="1/cm"/>
          <inkml:channelProperty channel="T" name="resolution" value="1" units="1/dev"/>
        </inkml:channelProperties>
      </inkml:inkSource>
      <inkml:timestamp xml:id="ts0" timeString="2023-07-04T14:21:17.970"/>
    </inkml:context>
    <inkml:brush xml:id="br0">
      <inkml:brushProperty name="width" value="0.23333" units="cm"/>
      <inkml:brushProperty name="height" value="0.46667" units="cm"/>
      <inkml:brushProperty name="color" value="#FFFFFF"/>
      <inkml:brushProperty name="tip" value="rectangle"/>
      <inkml:brushProperty name="rasterOp" value="maskPen"/>
      <inkml:brushProperty name="fitToCurve" value="1"/>
    </inkml:brush>
  </inkml:definitions>
  <inkml:trace contextRef="#ctx0" brushRef="#br0">0 0 0</inkml:trace>
</inkml:ink>
</file>

<file path=ppt/ink/ink3.xml><?xml version="1.0" encoding="utf-8"?>
<inkml:ink xmlns:inkml="http://www.w3.org/2003/InkML">
  <inkml:definitions>
    <inkml:context xml:id="ctx0">
      <inkml:inkSource xml:id="inkSrc0">
        <inkml:traceFormat>
          <inkml:channel name="X" type="integer" max="1920" units="cm"/>
          <inkml:channel name="Y" type="integer" max="1080" units="cm"/>
          <inkml:channel name="T" type="integer" max="2.14748E9" units="dev"/>
        </inkml:traceFormat>
        <inkml:channelProperties>
          <inkml:channelProperty channel="X" name="resolution" value="40.25157" units="1/cm"/>
          <inkml:channelProperty channel="Y" name="resolution" value="40.29851" units="1/cm"/>
          <inkml:channelProperty channel="T" name="resolution" value="1" units="1/dev"/>
        </inkml:channelProperties>
      </inkml:inkSource>
      <inkml:timestamp xml:id="ts0" timeString="2023-07-04T14:21:18.582"/>
    </inkml:context>
    <inkml:brush xml:id="br0">
      <inkml:brushProperty name="width" value="0.23333" units="cm"/>
      <inkml:brushProperty name="height" value="0.46667" units="cm"/>
      <inkml:brushProperty name="color" value="#FFFFFF"/>
      <inkml:brushProperty name="tip" value="rectangle"/>
      <inkml:brushProperty name="rasterOp" value="maskPen"/>
      <inkml:brushProperty name="fitToCurve" value="1"/>
    </inkml:brush>
  </inkml:definitions>
  <inkml:trace contextRef="#ctx0" brushRef="#br0">0 0 0</inkml:trace>
</inkml:ink>
</file>

<file path=ppt/ink/ink4.xml><?xml version="1.0" encoding="utf-8"?>
<inkml:ink xmlns:inkml="http://www.w3.org/2003/InkML">
  <inkml:definitions>
    <inkml:context xml:id="ctx0">
      <inkml:inkSource xml:id="inkSrc0">
        <inkml:traceFormat>
          <inkml:channel name="X" type="integer" max="1920" units="cm"/>
          <inkml:channel name="Y" type="integer" max="1080" units="cm"/>
          <inkml:channel name="T" type="integer" max="2.14748E9" units="dev"/>
        </inkml:traceFormat>
        <inkml:channelProperties>
          <inkml:channelProperty channel="X" name="resolution" value="40.25157" units="1/cm"/>
          <inkml:channelProperty channel="Y" name="resolution" value="40.29851" units="1/cm"/>
          <inkml:channelProperty channel="T" name="resolution" value="1" units="1/dev"/>
        </inkml:channelProperties>
      </inkml:inkSource>
      <inkml:timestamp xml:id="ts0" timeString="2023-07-04T14:21:19.948"/>
    </inkml:context>
    <inkml:brush xml:id="br0">
      <inkml:brushProperty name="width" value="0.23333" units="cm"/>
      <inkml:brushProperty name="height" value="0.46667" units="cm"/>
      <inkml:brushProperty name="color" value="#FFFFFF"/>
      <inkml:brushProperty name="tip" value="rectangle"/>
      <inkml:brushProperty name="rasterOp" value="maskPen"/>
      <inkml:brushProperty name="fitToCurve" value="1"/>
    </inkml:brush>
  </inkml:definitions>
  <inkml:trace contextRef="#ctx0" brushRef="#br0">0 0 0</inkml:trace>
</inkml:ink>
</file>

<file path=ppt/ink/ink5.xml><?xml version="1.0" encoding="utf-8"?>
<inkml:ink xmlns:inkml="http://www.w3.org/2003/InkML">
  <inkml:definitions>
    <inkml:context xml:id="ctx0">
      <inkml:inkSource xml:id="inkSrc0">
        <inkml:traceFormat>
          <inkml:channel name="X" type="integer" max="1920" units="cm"/>
          <inkml:channel name="Y" type="integer" max="1080" units="cm"/>
          <inkml:channel name="T" type="integer" max="2.14748E9" units="dev"/>
        </inkml:traceFormat>
        <inkml:channelProperties>
          <inkml:channelProperty channel="X" name="resolution" value="40.25157" units="1/cm"/>
          <inkml:channelProperty channel="Y" name="resolution" value="40.29851" units="1/cm"/>
          <inkml:channelProperty channel="T" name="resolution" value="1" units="1/dev"/>
        </inkml:channelProperties>
      </inkml:inkSource>
      <inkml:timestamp xml:id="ts0" timeString="2023-07-04T14:21:17.172"/>
    </inkml:context>
    <inkml:brush xml:id="br0">
      <inkml:brushProperty name="width" value="0.23333" units="cm"/>
      <inkml:brushProperty name="height" value="0.46667" units="cm"/>
      <inkml:brushProperty name="color" value="#FFFFFF"/>
      <inkml:brushProperty name="tip" value="rectangle"/>
      <inkml:brushProperty name="rasterOp" value="maskPen"/>
      <inkml:brushProperty name="fitToCurve" value="1"/>
    </inkml:brush>
  </inkml:definitions>
  <inkml:trace contextRef="#ctx0" brushRef="#br0">1 97 0,'30'0'94,"-1"0"-79,0 0-15,29 0 16,-28 0-16,-1 0 16,58 0-16,-57 0 15,57 0-15,1 0 16,-1 0-16,-28 0 16,28 0-16,1-57 15,30 57-15,-60 0 16,30 0-16,-1 0 15,-28 0 1,-30 0-16,0 0 16,0 0-16,30 0 15,-30-28 17,0 28-1,0 0-31,30 0 15,-30 0-15,0 0 16,0 0-16,30 0 16,-30 0-16,0 0 15,0 0 1</inkml:trace>
</inkml:ink>
</file>

<file path=ppt/ink/ink6.xml><?xml version="1.0" encoding="utf-8"?>
<inkml:ink xmlns:inkml="http://www.w3.org/2003/InkML">
  <inkml:definitions>
    <inkml:context xml:id="ctx0">
      <inkml:inkSource xml:id="inkSrc0">
        <inkml:traceFormat>
          <inkml:channel name="X" type="integer" max="1920" units="cm"/>
          <inkml:channel name="Y" type="integer" max="1080" units="cm"/>
          <inkml:channel name="T" type="integer" max="2.14748E9" units="dev"/>
        </inkml:traceFormat>
        <inkml:channelProperties>
          <inkml:channelProperty channel="X" name="resolution" value="40.25157" units="1/cm"/>
          <inkml:channelProperty channel="Y" name="resolution" value="40.29851" units="1/cm"/>
          <inkml:channelProperty channel="T" name="resolution" value="1" units="1/dev"/>
        </inkml:channelProperties>
      </inkml:inkSource>
      <inkml:timestamp xml:id="ts0" timeString="2023-07-04T14:21:17.970"/>
    </inkml:context>
    <inkml:brush xml:id="br0">
      <inkml:brushProperty name="width" value="0.23333" units="cm"/>
      <inkml:brushProperty name="height" value="0.46667" units="cm"/>
      <inkml:brushProperty name="color" value="#FFFFFF"/>
      <inkml:brushProperty name="tip" value="rectangle"/>
      <inkml:brushProperty name="rasterOp" value="maskPen"/>
      <inkml:brushProperty name="fitToCurve" value="1"/>
    </inkml:brush>
  </inkml:definitions>
  <inkml:trace contextRef="#ctx0" brushRef="#br0">0 0 0</inkml:trace>
</inkml:ink>
</file>

<file path=ppt/ink/ink7.xml><?xml version="1.0" encoding="utf-8"?>
<inkml:ink xmlns:inkml="http://www.w3.org/2003/InkML">
  <inkml:definitions>
    <inkml:context xml:id="ctx0">
      <inkml:inkSource xml:id="inkSrc0">
        <inkml:traceFormat>
          <inkml:channel name="X" type="integer" max="1920" units="cm"/>
          <inkml:channel name="Y" type="integer" max="1080" units="cm"/>
          <inkml:channel name="T" type="integer" max="2.14748E9" units="dev"/>
        </inkml:traceFormat>
        <inkml:channelProperties>
          <inkml:channelProperty channel="X" name="resolution" value="40.25157" units="1/cm"/>
          <inkml:channelProperty channel="Y" name="resolution" value="40.29851" units="1/cm"/>
          <inkml:channelProperty channel="T" name="resolution" value="1" units="1/dev"/>
        </inkml:channelProperties>
      </inkml:inkSource>
      <inkml:timestamp xml:id="ts0" timeString="2023-07-04T14:21:18.582"/>
    </inkml:context>
    <inkml:brush xml:id="br0">
      <inkml:brushProperty name="width" value="0.23333" units="cm"/>
      <inkml:brushProperty name="height" value="0.46667" units="cm"/>
      <inkml:brushProperty name="color" value="#FFFFFF"/>
      <inkml:brushProperty name="tip" value="rectangle"/>
      <inkml:brushProperty name="rasterOp" value="maskPen"/>
      <inkml:brushProperty name="fitToCurve" value="1"/>
    </inkml:brush>
  </inkml:definitions>
  <inkml:trace contextRef="#ctx0" brushRef="#br0">0 0 0</inkml:trace>
</inkml:ink>
</file>

<file path=ppt/ink/ink8.xml><?xml version="1.0" encoding="utf-8"?>
<inkml:ink xmlns:inkml="http://www.w3.org/2003/InkML">
  <inkml:definitions>
    <inkml:context xml:id="ctx0">
      <inkml:inkSource xml:id="inkSrc0">
        <inkml:traceFormat>
          <inkml:channel name="X" type="integer" max="1920" units="cm"/>
          <inkml:channel name="Y" type="integer" max="1080" units="cm"/>
          <inkml:channel name="T" type="integer" max="2.14748E9" units="dev"/>
        </inkml:traceFormat>
        <inkml:channelProperties>
          <inkml:channelProperty channel="X" name="resolution" value="40.25157" units="1/cm"/>
          <inkml:channelProperty channel="Y" name="resolution" value="40.29851" units="1/cm"/>
          <inkml:channelProperty channel="T" name="resolution" value="1" units="1/dev"/>
        </inkml:channelProperties>
      </inkml:inkSource>
      <inkml:timestamp xml:id="ts0" timeString="2023-07-04T14:21:19.948"/>
    </inkml:context>
    <inkml:brush xml:id="br0">
      <inkml:brushProperty name="width" value="0.23333" units="cm"/>
      <inkml:brushProperty name="height" value="0.46667" units="cm"/>
      <inkml:brushProperty name="color" value="#FFFFFF"/>
      <inkml:brushProperty name="tip" value="rectangle"/>
      <inkml:brushProperty name="rasterOp" value="maskPen"/>
      <inkml:brushProperty name="fitToCurve" value="1"/>
    </inkml:brush>
  </inkml:definitions>
  <inkml:trace contextRef="#ctx0" brushRef="#br0">0 0 0</inkml:trace>
</inkml:ink>
</file>

<file path=ppt/ink/ink9.xml><?xml version="1.0" encoding="utf-8"?>
<inkml:ink xmlns:inkml="http://www.w3.org/2003/InkML">
  <inkml:definitions>
    <inkml:context xml:id="ctx0">
      <inkml:inkSource xml:id="inkSrc0">
        <inkml:traceFormat>
          <inkml:channel name="X" type="integer" max="1920" units="cm"/>
          <inkml:channel name="Y" type="integer" max="1080" units="cm"/>
          <inkml:channel name="T" type="integer" max="2.14748E9" units="dev"/>
        </inkml:traceFormat>
        <inkml:channelProperties>
          <inkml:channelProperty channel="X" name="resolution" value="40.25157" units="1/cm"/>
          <inkml:channelProperty channel="Y" name="resolution" value="40.29851" units="1/cm"/>
          <inkml:channelProperty channel="T" name="resolution" value="1" units="1/dev"/>
        </inkml:channelProperties>
      </inkml:inkSource>
      <inkml:timestamp xml:id="ts0" timeString="2023-07-04T14:21:17.172"/>
    </inkml:context>
    <inkml:brush xml:id="br0">
      <inkml:brushProperty name="width" value="0.23333" units="cm"/>
      <inkml:brushProperty name="height" value="0.46667" units="cm"/>
      <inkml:brushProperty name="color" value="#FFFFFF"/>
      <inkml:brushProperty name="tip" value="rectangle"/>
      <inkml:brushProperty name="rasterOp" value="maskPen"/>
      <inkml:brushProperty name="fitToCurve" value="1"/>
    </inkml:brush>
  </inkml:definitions>
  <inkml:trace contextRef="#ctx0" brushRef="#br0">1 97 0,'30'0'94,"-1"0"-79,0 0-15,29 0 16,-28 0-16,-1 0 16,58 0-16,-57 0 15,57 0-15,1 0 16,-1 0-16,-28 0 16,28 0-16,1-57 15,30 57-15,-60 0 16,30 0-16,-1 0 15,-28 0 1,-30 0-16,0 0 16,0 0-16,30 0 15,-30-28 17,0 28-1,0 0-31,30 0 15,-30 0-15,0 0 16,0 0-16,30 0 16,-30 0-16,0 0 15,0 0 1</inkml:trace>
</inkml:ink>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050" name="AutoShape 1">
            <a:extLst>
              <a:ext uri="{FF2B5EF4-FFF2-40B4-BE49-F238E27FC236}">
                <a16:creationId xmlns:a16="http://schemas.microsoft.com/office/drawing/2014/main" id="{F44D2FBC-4702-817A-6BEC-A8280ABA6CDF}"/>
              </a:ext>
            </a:extLst>
          </p:cNvPr>
          <p:cNvSpPr>
            <a:spLocks noChangeArrowheads="1"/>
          </p:cNvSpPr>
          <p:nvPr/>
        </p:nvSpPr>
        <p:spPr bwMode="auto">
          <a:xfrm>
            <a:off x="0" y="0"/>
            <a:ext cx="6797675" cy="9926638"/>
          </a:xfrm>
          <a:prstGeom prst="roundRect">
            <a:avLst>
              <a:gd name="adj" fmla="val 23"/>
            </a:avLst>
          </a:pr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wrap="none" lIns="91448" tIns="45724" rIns="91448" bIns="45724" anchor="ctr"/>
          <a:lstStyle/>
          <a:p>
            <a:pPr eaLnBrk="1" hangingPunct="1">
              <a:buClr>
                <a:srgbClr val="000000"/>
              </a:buClr>
              <a:buSzPct val="100000"/>
              <a:buFont typeface="Times New Roman" panose="02020603050405020304" pitchFamily="18" charset="0"/>
              <a:buNone/>
            </a:pPr>
            <a:endParaRPr lang="it-IT" altLang="it-IT"/>
          </a:p>
        </p:txBody>
      </p:sp>
      <p:sp>
        <p:nvSpPr>
          <p:cNvPr id="2051" name="AutoShape 2">
            <a:extLst>
              <a:ext uri="{FF2B5EF4-FFF2-40B4-BE49-F238E27FC236}">
                <a16:creationId xmlns:a16="http://schemas.microsoft.com/office/drawing/2014/main" id="{34AD1280-75D8-6D71-1ABF-D6C590FB0361}"/>
              </a:ext>
            </a:extLst>
          </p:cNvPr>
          <p:cNvSpPr>
            <a:spLocks noChangeArrowheads="1"/>
          </p:cNvSpPr>
          <p:nvPr/>
        </p:nvSpPr>
        <p:spPr bwMode="auto">
          <a:xfrm>
            <a:off x="0" y="0"/>
            <a:ext cx="6797675" cy="9926638"/>
          </a:xfrm>
          <a:prstGeom prst="roundRect">
            <a:avLst>
              <a:gd name="adj" fmla="val 23"/>
            </a:avLst>
          </a:pr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wrap="none" lIns="91448" tIns="45724" rIns="91448" bIns="45724" anchor="ctr"/>
          <a:lstStyle/>
          <a:p>
            <a:pPr eaLnBrk="1" hangingPunct="1">
              <a:buClr>
                <a:srgbClr val="000000"/>
              </a:buClr>
              <a:buSzPct val="100000"/>
              <a:buFont typeface="Times New Roman" panose="02020603050405020304" pitchFamily="18" charset="0"/>
              <a:buNone/>
            </a:pPr>
            <a:endParaRPr lang="it-IT" altLang="it-IT"/>
          </a:p>
        </p:txBody>
      </p:sp>
      <p:sp>
        <p:nvSpPr>
          <p:cNvPr id="2052" name="AutoShape 3">
            <a:extLst>
              <a:ext uri="{FF2B5EF4-FFF2-40B4-BE49-F238E27FC236}">
                <a16:creationId xmlns:a16="http://schemas.microsoft.com/office/drawing/2014/main" id="{8B438310-0C55-5BA5-D171-109CA668D491}"/>
              </a:ext>
            </a:extLst>
          </p:cNvPr>
          <p:cNvSpPr>
            <a:spLocks noChangeArrowheads="1"/>
          </p:cNvSpPr>
          <p:nvPr/>
        </p:nvSpPr>
        <p:spPr bwMode="auto">
          <a:xfrm>
            <a:off x="0" y="0"/>
            <a:ext cx="6797675" cy="9926638"/>
          </a:xfrm>
          <a:prstGeom prst="roundRect">
            <a:avLst>
              <a:gd name="adj" fmla="val 23"/>
            </a:avLst>
          </a:pr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wrap="none" lIns="91448" tIns="45724" rIns="91448" bIns="45724" anchor="ctr"/>
          <a:lstStyle/>
          <a:p>
            <a:pPr eaLnBrk="1" hangingPunct="1">
              <a:buClr>
                <a:srgbClr val="000000"/>
              </a:buClr>
              <a:buSzPct val="100000"/>
              <a:buFont typeface="Times New Roman" panose="02020603050405020304" pitchFamily="18" charset="0"/>
              <a:buNone/>
            </a:pPr>
            <a:endParaRPr lang="it-IT" altLang="it-IT"/>
          </a:p>
        </p:txBody>
      </p:sp>
      <p:sp>
        <p:nvSpPr>
          <p:cNvPr id="2053" name="AutoShape 4">
            <a:extLst>
              <a:ext uri="{FF2B5EF4-FFF2-40B4-BE49-F238E27FC236}">
                <a16:creationId xmlns:a16="http://schemas.microsoft.com/office/drawing/2014/main" id="{6EFC4E4B-C148-E71F-033D-2E551B215B17}"/>
              </a:ext>
            </a:extLst>
          </p:cNvPr>
          <p:cNvSpPr>
            <a:spLocks noChangeArrowheads="1"/>
          </p:cNvSpPr>
          <p:nvPr/>
        </p:nvSpPr>
        <p:spPr bwMode="auto">
          <a:xfrm>
            <a:off x="0" y="0"/>
            <a:ext cx="6797675" cy="9926638"/>
          </a:xfrm>
          <a:prstGeom prst="roundRect">
            <a:avLst>
              <a:gd name="adj" fmla="val 23"/>
            </a:avLst>
          </a:pr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wrap="none" lIns="91448" tIns="45724" rIns="91448" bIns="45724" anchor="ctr"/>
          <a:lstStyle/>
          <a:p>
            <a:pPr eaLnBrk="1" hangingPunct="1">
              <a:buClr>
                <a:srgbClr val="000000"/>
              </a:buClr>
              <a:buSzPct val="100000"/>
              <a:buFont typeface="Times New Roman" panose="02020603050405020304" pitchFamily="18" charset="0"/>
              <a:buNone/>
            </a:pPr>
            <a:endParaRPr lang="it-IT" altLang="it-IT"/>
          </a:p>
        </p:txBody>
      </p:sp>
      <p:sp>
        <p:nvSpPr>
          <p:cNvPr id="2054" name="AutoShape 5">
            <a:extLst>
              <a:ext uri="{FF2B5EF4-FFF2-40B4-BE49-F238E27FC236}">
                <a16:creationId xmlns:a16="http://schemas.microsoft.com/office/drawing/2014/main" id="{36D805AF-5E75-D042-6AFD-36385E2F9559}"/>
              </a:ext>
            </a:extLst>
          </p:cNvPr>
          <p:cNvSpPr>
            <a:spLocks noChangeArrowheads="1"/>
          </p:cNvSpPr>
          <p:nvPr/>
        </p:nvSpPr>
        <p:spPr bwMode="auto">
          <a:xfrm>
            <a:off x="0" y="0"/>
            <a:ext cx="6797675" cy="9926638"/>
          </a:xfrm>
          <a:prstGeom prst="roundRect">
            <a:avLst>
              <a:gd name="adj" fmla="val 23"/>
            </a:avLst>
          </a:pr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wrap="none" lIns="91448" tIns="45724" rIns="91448" bIns="45724" anchor="ctr"/>
          <a:lstStyle/>
          <a:p>
            <a:pPr eaLnBrk="1" hangingPunct="1">
              <a:buClr>
                <a:srgbClr val="000000"/>
              </a:buClr>
              <a:buSzPct val="100000"/>
              <a:buFont typeface="Times New Roman" panose="02020603050405020304" pitchFamily="18" charset="0"/>
              <a:buNone/>
            </a:pPr>
            <a:endParaRPr lang="it-IT" altLang="it-IT"/>
          </a:p>
        </p:txBody>
      </p:sp>
      <p:sp>
        <p:nvSpPr>
          <p:cNvPr id="2055" name="AutoShape 6">
            <a:extLst>
              <a:ext uri="{FF2B5EF4-FFF2-40B4-BE49-F238E27FC236}">
                <a16:creationId xmlns:a16="http://schemas.microsoft.com/office/drawing/2014/main" id="{9E77C34C-F969-1080-F86F-09E41E5FBBA9}"/>
              </a:ext>
            </a:extLst>
          </p:cNvPr>
          <p:cNvSpPr>
            <a:spLocks noChangeArrowheads="1"/>
          </p:cNvSpPr>
          <p:nvPr/>
        </p:nvSpPr>
        <p:spPr bwMode="auto">
          <a:xfrm>
            <a:off x="0" y="0"/>
            <a:ext cx="6797675" cy="9926638"/>
          </a:xfrm>
          <a:prstGeom prst="roundRect">
            <a:avLst>
              <a:gd name="adj" fmla="val 23"/>
            </a:avLst>
          </a:pr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wrap="none" lIns="91448" tIns="45724" rIns="91448" bIns="45724" anchor="ctr"/>
          <a:lstStyle/>
          <a:p>
            <a:pPr eaLnBrk="1" hangingPunct="1">
              <a:buClr>
                <a:srgbClr val="000000"/>
              </a:buClr>
              <a:buSzPct val="100000"/>
              <a:buFont typeface="Times New Roman" panose="02020603050405020304" pitchFamily="18" charset="0"/>
              <a:buNone/>
            </a:pPr>
            <a:endParaRPr lang="it-IT" altLang="it-IT"/>
          </a:p>
        </p:txBody>
      </p:sp>
      <p:sp>
        <p:nvSpPr>
          <p:cNvPr id="2056" name="AutoShape 7">
            <a:extLst>
              <a:ext uri="{FF2B5EF4-FFF2-40B4-BE49-F238E27FC236}">
                <a16:creationId xmlns:a16="http://schemas.microsoft.com/office/drawing/2014/main" id="{BC685787-8E44-A6E3-0051-55B935465F41}"/>
              </a:ext>
            </a:extLst>
          </p:cNvPr>
          <p:cNvSpPr>
            <a:spLocks noChangeArrowheads="1"/>
          </p:cNvSpPr>
          <p:nvPr/>
        </p:nvSpPr>
        <p:spPr bwMode="auto">
          <a:xfrm>
            <a:off x="0" y="0"/>
            <a:ext cx="6797675" cy="9926638"/>
          </a:xfrm>
          <a:prstGeom prst="roundRect">
            <a:avLst>
              <a:gd name="adj" fmla="val 23"/>
            </a:avLst>
          </a:pr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wrap="none" lIns="91448" tIns="45724" rIns="91448" bIns="45724" anchor="ctr"/>
          <a:lstStyle/>
          <a:p>
            <a:pPr eaLnBrk="1" hangingPunct="1">
              <a:buClr>
                <a:srgbClr val="000000"/>
              </a:buClr>
              <a:buSzPct val="100000"/>
              <a:buFont typeface="Times New Roman" panose="02020603050405020304" pitchFamily="18" charset="0"/>
              <a:buNone/>
            </a:pPr>
            <a:endParaRPr lang="it-IT" altLang="it-IT"/>
          </a:p>
        </p:txBody>
      </p:sp>
      <p:sp>
        <p:nvSpPr>
          <p:cNvPr id="2057" name="AutoShape 8">
            <a:extLst>
              <a:ext uri="{FF2B5EF4-FFF2-40B4-BE49-F238E27FC236}">
                <a16:creationId xmlns:a16="http://schemas.microsoft.com/office/drawing/2014/main" id="{E0D0126E-DBDE-CC83-96B0-CF2A96D13CC3}"/>
              </a:ext>
            </a:extLst>
          </p:cNvPr>
          <p:cNvSpPr>
            <a:spLocks noChangeArrowheads="1"/>
          </p:cNvSpPr>
          <p:nvPr/>
        </p:nvSpPr>
        <p:spPr bwMode="auto">
          <a:xfrm>
            <a:off x="0" y="0"/>
            <a:ext cx="6797675" cy="9926638"/>
          </a:xfrm>
          <a:prstGeom prst="roundRect">
            <a:avLst>
              <a:gd name="adj" fmla="val 23"/>
            </a:avLst>
          </a:pr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wrap="none" lIns="91448" tIns="45724" rIns="91448" bIns="45724" anchor="ctr"/>
          <a:lstStyle/>
          <a:p>
            <a:pPr eaLnBrk="1" hangingPunct="1">
              <a:buClr>
                <a:srgbClr val="000000"/>
              </a:buClr>
              <a:buSzPct val="100000"/>
              <a:buFont typeface="Times New Roman" panose="02020603050405020304" pitchFamily="18" charset="0"/>
              <a:buNone/>
            </a:pPr>
            <a:endParaRPr lang="it-IT" altLang="it-IT"/>
          </a:p>
        </p:txBody>
      </p:sp>
      <p:sp>
        <p:nvSpPr>
          <p:cNvPr id="2058" name="Rectangle 9">
            <a:extLst>
              <a:ext uri="{FF2B5EF4-FFF2-40B4-BE49-F238E27FC236}">
                <a16:creationId xmlns:a16="http://schemas.microsoft.com/office/drawing/2014/main" id="{F36AF5B9-7FDB-AFF5-A3E8-A55CF728D6D4}"/>
              </a:ext>
            </a:extLst>
          </p:cNvPr>
          <p:cNvSpPr>
            <a:spLocks noGrp="1" noRot="1" noChangeAspect="1" noChangeArrowheads="1"/>
          </p:cNvSpPr>
          <p:nvPr>
            <p:ph type="sldImg"/>
          </p:nvPr>
        </p:nvSpPr>
        <p:spPr bwMode="auto">
          <a:xfrm>
            <a:off x="612775" y="754063"/>
            <a:ext cx="5559425" cy="37068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sp>
      <p:sp>
        <p:nvSpPr>
          <p:cNvPr id="2" name="Rectangle 10">
            <a:extLst>
              <a:ext uri="{FF2B5EF4-FFF2-40B4-BE49-F238E27FC236}">
                <a16:creationId xmlns:a16="http://schemas.microsoft.com/office/drawing/2014/main" id="{E018102A-B19F-EBC9-BA68-45F0155D8117}"/>
              </a:ext>
            </a:extLst>
          </p:cNvPr>
          <p:cNvSpPr>
            <a:spLocks noGrp="1" noChangeArrowheads="1"/>
          </p:cNvSpPr>
          <p:nvPr>
            <p:ph type="body"/>
          </p:nvPr>
        </p:nvSpPr>
        <p:spPr bwMode="auto">
          <a:xfrm>
            <a:off x="679450" y="4714875"/>
            <a:ext cx="5424488" cy="4452938"/>
          </a:xfrm>
          <a:prstGeom prst="rect">
            <a:avLst/>
          </a:prstGeom>
          <a:noFill/>
          <a:ln>
            <a:noFill/>
          </a:ln>
          <a:effectLst/>
        </p:spPr>
        <p:txBody>
          <a:bodyPr vert="horz" wrap="square" lIns="0" tIns="0" rIns="0" bIns="0" numCol="1" anchor="t" anchorCtr="0" compatLnSpc="1">
            <a:prstTxWarp prst="textNoShape">
              <a:avLst/>
            </a:prstTxWarp>
          </a:bodyPr>
          <a:lstStyle/>
          <a:p>
            <a:pPr lvl="0"/>
            <a:endParaRPr lang="it-IT" altLang="it-IT" noProof="0"/>
          </a:p>
        </p:txBody>
      </p:sp>
      <p:sp>
        <p:nvSpPr>
          <p:cNvPr id="2060" name="Text Box 11">
            <a:extLst>
              <a:ext uri="{FF2B5EF4-FFF2-40B4-BE49-F238E27FC236}">
                <a16:creationId xmlns:a16="http://schemas.microsoft.com/office/drawing/2014/main" id="{7BFA6EC8-73BB-7C8B-2AD6-A9EE46B022EB}"/>
              </a:ext>
            </a:extLst>
          </p:cNvPr>
          <p:cNvSpPr txBox="1">
            <a:spLocks noChangeArrowheads="1"/>
          </p:cNvSpPr>
          <p:nvPr/>
        </p:nvSpPr>
        <p:spPr bwMode="auto">
          <a:xfrm>
            <a:off x="0" y="0"/>
            <a:ext cx="2941638" cy="487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48" tIns="45724" rIns="91448" bIns="45724" anchor="ctr"/>
          <a:lstStyle/>
          <a:p>
            <a:pPr eaLnBrk="1" hangingPunct="1">
              <a:buClr>
                <a:srgbClr val="000000"/>
              </a:buClr>
              <a:buSzPct val="100000"/>
              <a:buFont typeface="Times New Roman" panose="02020603050405020304" pitchFamily="18" charset="0"/>
              <a:buNone/>
            </a:pPr>
            <a:endParaRPr lang="it-IT" altLang="it-IT"/>
          </a:p>
        </p:txBody>
      </p:sp>
      <p:sp>
        <p:nvSpPr>
          <p:cNvPr id="2061" name="Text Box 12">
            <a:extLst>
              <a:ext uri="{FF2B5EF4-FFF2-40B4-BE49-F238E27FC236}">
                <a16:creationId xmlns:a16="http://schemas.microsoft.com/office/drawing/2014/main" id="{C97A749F-A0E6-2CF3-CDFD-9F6AF1D16BC6}"/>
              </a:ext>
            </a:extLst>
          </p:cNvPr>
          <p:cNvSpPr txBox="1">
            <a:spLocks noChangeArrowheads="1"/>
          </p:cNvSpPr>
          <p:nvPr/>
        </p:nvSpPr>
        <p:spPr bwMode="auto">
          <a:xfrm>
            <a:off x="3849688" y="0"/>
            <a:ext cx="2941637" cy="487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48" tIns="45724" rIns="91448" bIns="45724" anchor="ctr"/>
          <a:lstStyle/>
          <a:p>
            <a:pPr eaLnBrk="1" hangingPunct="1">
              <a:buClr>
                <a:srgbClr val="000000"/>
              </a:buClr>
              <a:buSzPct val="100000"/>
              <a:buFont typeface="Times New Roman" panose="02020603050405020304" pitchFamily="18" charset="0"/>
              <a:buNone/>
            </a:pPr>
            <a:endParaRPr lang="it-IT" altLang="it-IT"/>
          </a:p>
        </p:txBody>
      </p:sp>
      <p:sp>
        <p:nvSpPr>
          <p:cNvPr id="2062" name="Text Box 13">
            <a:extLst>
              <a:ext uri="{FF2B5EF4-FFF2-40B4-BE49-F238E27FC236}">
                <a16:creationId xmlns:a16="http://schemas.microsoft.com/office/drawing/2014/main" id="{8F546F21-640D-C9AF-D0C3-BF991B725398}"/>
              </a:ext>
            </a:extLst>
          </p:cNvPr>
          <p:cNvSpPr txBox="1">
            <a:spLocks noChangeArrowheads="1"/>
          </p:cNvSpPr>
          <p:nvPr/>
        </p:nvSpPr>
        <p:spPr bwMode="auto">
          <a:xfrm>
            <a:off x="0" y="9431338"/>
            <a:ext cx="2941638" cy="487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48" tIns="45724" rIns="91448" bIns="45724" anchor="ctr"/>
          <a:lstStyle/>
          <a:p>
            <a:pPr eaLnBrk="1" hangingPunct="1">
              <a:buClr>
                <a:srgbClr val="000000"/>
              </a:buClr>
              <a:buSzPct val="100000"/>
              <a:buFont typeface="Times New Roman" panose="02020603050405020304" pitchFamily="18" charset="0"/>
              <a:buNone/>
            </a:pPr>
            <a:endParaRPr lang="it-IT" altLang="it-IT"/>
          </a:p>
        </p:txBody>
      </p:sp>
      <p:sp>
        <p:nvSpPr>
          <p:cNvPr id="3" name="Rectangle 14">
            <a:extLst>
              <a:ext uri="{FF2B5EF4-FFF2-40B4-BE49-F238E27FC236}">
                <a16:creationId xmlns:a16="http://schemas.microsoft.com/office/drawing/2014/main" id="{7267C5B7-BE7D-EFA3-4AF6-F28CF90689A5}"/>
              </a:ext>
            </a:extLst>
          </p:cNvPr>
          <p:cNvSpPr>
            <a:spLocks noGrp="1" noChangeArrowheads="1"/>
          </p:cNvSpPr>
          <p:nvPr>
            <p:ph type="sldNum"/>
          </p:nvPr>
        </p:nvSpPr>
        <p:spPr bwMode="auto">
          <a:xfrm>
            <a:off x="3849688" y="9431338"/>
            <a:ext cx="2935287" cy="481012"/>
          </a:xfrm>
          <a:prstGeom prst="rect">
            <a:avLst/>
          </a:prstGeom>
          <a:noFill/>
          <a:ln>
            <a:noFill/>
          </a:ln>
          <a:effectLst/>
        </p:spPr>
        <p:txBody>
          <a:bodyPr vert="horz" wrap="square" lIns="0" tIns="0" rIns="0" bIns="0" numCol="1" anchor="b" anchorCtr="0" compatLnSpc="1">
            <a:prstTxWarp prst="textNoShape">
              <a:avLst/>
            </a:prstTxWarp>
          </a:bodyPr>
          <a:lstStyle>
            <a:lvl1pPr algn="r" eaLnBrk="1" hangingPunct="1">
              <a:lnSpc>
                <a:spcPct val="93000"/>
              </a:lnSpc>
              <a:buSzPct val="100000"/>
              <a:tabLst>
                <a:tab pos="0"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sz="1400">
                <a:solidFill>
                  <a:srgbClr val="000000"/>
                </a:solidFill>
                <a:latin typeface="Times New Roman" panose="02020603050405020304" pitchFamily="18" charset="0"/>
                <a:cs typeface="+mn-cs"/>
              </a:defRPr>
            </a:lvl1pPr>
          </a:lstStyle>
          <a:p>
            <a:pPr>
              <a:defRPr/>
            </a:pPr>
            <a:fld id="{2A39C843-6CF0-5B45-A862-2BE73B6D52F6}" type="slidenum">
              <a:rPr lang="it-IT" altLang="it-IT"/>
              <a:pPr>
                <a:defRPr/>
              </a:pPr>
              <a:t>‹N›</a:t>
            </a:fld>
            <a:endParaRPr lang="it-IT" altLang="it-IT"/>
          </a:p>
        </p:txBody>
      </p:sp>
    </p:spTree>
  </p:cSld>
  <p:clrMap bg1="lt1" tx1="dk1" bg2="lt2" tx2="dk2" accent1="accent1" accent2="accent2" accent3="accent3" accent4="accent4" accent5="accent5" accent6="accent6" hlink="hlink" folHlink="folHlink"/>
  <p:hf hdr="0" dt="0"/>
  <p:notesStyle>
    <a:lvl1pPr algn="l" defTabSz="449263"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pitchFamily="16" charset="0"/>
        <a:ea typeface="+mn-ea"/>
        <a:cs typeface="+mn-cs"/>
      </a:defRPr>
    </a:lvl1pPr>
    <a:lvl2pPr marL="742950" indent="-285750" algn="l" defTabSz="449263"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pitchFamily="16" charset="0"/>
        <a:ea typeface="+mn-ea"/>
        <a:cs typeface="+mn-cs"/>
      </a:defRPr>
    </a:lvl2pPr>
    <a:lvl3pPr marL="1143000" indent="-228600" algn="l" defTabSz="449263"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pitchFamily="16" charset="0"/>
        <a:ea typeface="+mn-ea"/>
        <a:cs typeface="+mn-cs"/>
      </a:defRPr>
    </a:lvl3pPr>
    <a:lvl4pPr marL="1600200" indent="-228600" algn="l" defTabSz="449263"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pitchFamily="16" charset="0"/>
        <a:ea typeface="+mn-ea"/>
        <a:cs typeface="+mn-cs"/>
      </a:defRPr>
    </a:lvl4pPr>
    <a:lvl5pPr marL="2057400" indent="-228600" algn="l" defTabSz="449263"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pitchFamily="16"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122" name="Rectangle 14">
            <a:extLst>
              <a:ext uri="{FF2B5EF4-FFF2-40B4-BE49-F238E27FC236}">
                <a16:creationId xmlns:a16="http://schemas.microsoft.com/office/drawing/2014/main" id="{0C9A9A92-2A01-C095-04CA-FFE7A0F73CE6}"/>
              </a:ext>
            </a:extLst>
          </p:cNvPr>
          <p:cNvSpPr>
            <a:spLocks noGrp="1" noChangeArrowheads="1"/>
          </p:cNvSpPr>
          <p:nvPr>
            <p:ph type="sldNum" sz="quarter"/>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buClr>
                <a:srgbClr val="000000"/>
              </a:buClr>
              <a:buSzPct val="100000"/>
              <a:buFont typeface="Times New Roman" panose="02020603050405020304" pitchFamily="18" charset="0"/>
              <a:tabLst>
                <a:tab pos="0"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0"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0"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0"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0"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sz="1200">
                <a:solidFill>
                  <a:srgbClr val="000000"/>
                </a:solidFill>
                <a:latin typeface="Times New Roman" panose="02020603050405020304" pitchFamily="18" charset="0"/>
              </a:defRPr>
            </a:lvl9pPr>
          </a:lstStyle>
          <a:p>
            <a:pPr>
              <a:spcBef>
                <a:spcPct val="0"/>
              </a:spcBef>
              <a:buClrTx/>
              <a:buFontTx/>
              <a:buNone/>
            </a:pPr>
            <a:fld id="{DFD0E9E4-D017-A74E-A051-44C36B0FA840}" type="slidenum">
              <a:rPr lang="it-IT" altLang="it-IT" sz="1400" smtClean="0">
                <a:cs typeface="Arial Unicode MS" panose="020B0604020202020204" pitchFamily="34" charset="-128"/>
              </a:rPr>
              <a:pPr>
                <a:spcBef>
                  <a:spcPct val="0"/>
                </a:spcBef>
                <a:buClrTx/>
                <a:buFontTx/>
                <a:buNone/>
              </a:pPr>
              <a:t>1</a:t>
            </a:fld>
            <a:endParaRPr lang="it-IT" altLang="it-IT" sz="1400">
              <a:cs typeface="Arial Unicode MS" panose="020B0604020202020204" pitchFamily="34" charset="-128"/>
            </a:endParaRPr>
          </a:p>
        </p:txBody>
      </p:sp>
      <p:sp>
        <p:nvSpPr>
          <p:cNvPr id="5123" name="Text Box 1">
            <a:extLst>
              <a:ext uri="{FF2B5EF4-FFF2-40B4-BE49-F238E27FC236}">
                <a16:creationId xmlns:a16="http://schemas.microsoft.com/office/drawing/2014/main" id="{940E8BF8-59F6-F4B4-1244-E5C780C2053C}"/>
              </a:ext>
            </a:extLst>
          </p:cNvPr>
          <p:cNvSpPr txBox="1">
            <a:spLocks noChangeArrowheads="1"/>
          </p:cNvSpPr>
          <p:nvPr/>
        </p:nvSpPr>
        <p:spPr bwMode="auto">
          <a:xfrm>
            <a:off x="3849688" y="9431338"/>
            <a:ext cx="2941637" cy="487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b"/>
          <a:lstStyle>
            <a:lvl1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9pPr>
          </a:lstStyle>
          <a:p>
            <a:pPr algn="r" eaLnBrk="1" hangingPunct="1">
              <a:lnSpc>
                <a:spcPct val="93000"/>
              </a:lnSpc>
              <a:spcBef>
                <a:spcPct val="0"/>
              </a:spcBef>
              <a:buClrTx/>
              <a:buFontTx/>
              <a:buNone/>
            </a:pPr>
            <a:fld id="{6CA82E72-BA36-AA41-A706-6B4E052B7483}" type="slidenum">
              <a:rPr lang="it-IT" altLang="it-IT" sz="1400"/>
              <a:pPr algn="r" eaLnBrk="1" hangingPunct="1">
                <a:lnSpc>
                  <a:spcPct val="93000"/>
                </a:lnSpc>
                <a:spcBef>
                  <a:spcPct val="0"/>
                </a:spcBef>
                <a:buClrTx/>
                <a:buFontTx/>
                <a:buNone/>
              </a:pPr>
              <a:t>1</a:t>
            </a:fld>
            <a:endParaRPr lang="it-IT" altLang="it-IT" sz="1400"/>
          </a:p>
        </p:txBody>
      </p:sp>
      <p:sp>
        <p:nvSpPr>
          <p:cNvPr id="5124" name="Rectangle 2">
            <a:extLst>
              <a:ext uri="{FF2B5EF4-FFF2-40B4-BE49-F238E27FC236}">
                <a16:creationId xmlns:a16="http://schemas.microsoft.com/office/drawing/2014/main" id="{17874558-35A5-E6C9-B009-AF361C13C602}"/>
              </a:ext>
            </a:extLst>
          </p:cNvPr>
          <p:cNvSpPr>
            <a:spLocks noChangeArrowheads="1" noTextEdit="1"/>
          </p:cNvSpPr>
          <p:nvPr>
            <p:ph type="sldImg"/>
          </p:nvPr>
        </p:nvSpPr>
        <p:spPr>
          <a:xfrm>
            <a:off x="608013" y="744538"/>
            <a:ext cx="5583237" cy="3722687"/>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5125" name="Rectangle 3">
            <a:extLst>
              <a:ext uri="{FF2B5EF4-FFF2-40B4-BE49-F238E27FC236}">
                <a16:creationId xmlns:a16="http://schemas.microsoft.com/office/drawing/2014/main" id="{4DA2B85B-7E17-E69A-4E4C-65A7D02ABEEB}"/>
              </a:ext>
            </a:extLst>
          </p:cNvPr>
          <p:cNvSpPr>
            <a:spLocks noChangeArrowheads="1"/>
          </p:cNvSpPr>
          <p:nvPr>
            <p:ph type="body" idx="1"/>
          </p:nvPr>
        </p:nvSpPr>
        <p:spPr>
          <a:xfrm>
            <a:off x="679450" y="4714875"/>
            <a:ext cx="5429250" cy="44577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it-IT" altLang="it-IT">
              <a:latin typeface="Times New Roman" panose="02020603050405020304" pitchFamily="18"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170" name="Rectangle 14">
            <a:extLst>
              <a:ext uri="{FF2B5EF4-FFF2-40B4-BE49-F238E27FC236}">
                <a16:creationId xmlns:a16="http://schemas.microsoft.com/office/drawing/2014/main" id="{5ADE2EA6-5E41-D3FB-2E88-02DD40C189C5}"/>
              </a:ext>
            </a:extLst>
          </p:cNvPr>
          <p:cNvSpPr>
            <a:spLocks noGrp="1" noChangeArrowheads="1"/>
          </p:cNvSpPr>
          <p:nvPr>
            <p:ph type="sldNum" sz="quarter"/>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buClr>
                <a:srgbClr val="000000"/>
              </a:buClr>
              <a:buSzPct val="100000"/>
              <a:buFont typeface="Times New Roman" panose="02020603050405020304" pitchFamily="18" charset="0"/>
              <a:tabLst>
                <a:tab pos="0"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0"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0"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0"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0"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sz="1200">
                <a:solidFill>
                  <a:srgbClr val="000000"/>
                </a:solidFill>
                <a:latin typeface="Times New Roman" panose="02020603050405020304" pitchFamily="18" charset="0"/>
              </a:defRPr>
            </a:lvl9pPr>
          </a:lstStyle>
          <a:p>
            <a:pPr>
              <a:spcBef>
                <a:spcPct val="0"/>
              </a:spcBef>
              <a:buClrTx/>
              <a:buFontTx/>
              <a:buNone/>
            </a:pPr>
            <a:fld id="{29D0D1DD-8060-274E-9874-5D364C8AFE76}" type="slidenum">
              <a:rPr lang="it-IT" altLang="it-IT" sz="1400" smtClean="0">
                <a:cs typeface="Arial Unicode MS" panose="020B0604020202020204" pitchFamily="34" charset="-128"/>
              </a:rPr>
              <a:pPr>
                <a:spcBef>
                  <a:spcPct val="0"/>
                </a:spcBef>
                <a:buClrTx/>
                <a:buFontTx/>
                <a:buNone/>
              </a:pPr>
              <a:t>2</a:t>
            </a:fld>
            <a:endParaRPr lang="it-IT" altLang="it-IT" sz="1400">
              <a:cs typeface="Arial Unicode MS" panose="020B0604020202020204" pitchFamily="34" charset="-128"/>
            </a:endParaRPr>
          </a:p>
        </p:txBody>
      </p:sp>
      <p:sp>
        <p:nvSpPr>
          <p:cNvPr id="7171" name="Text Box 1">
            <a:extLst>
              <a:ext uri="{FF2B5EF4-FFF2-40B4-BE49-F238E27FC236}">
                <a16:creationId xmlns:a16="http://schemas.microsoft.com/office/drawing/2014/main" id="{C37C4461-F054-25EA-BEA1-C141CAC57C82}"/>
              </a:ext>
            </a:extLst>
          </p:cNvPr>
          <p:cNvSpPr txBox="1">
            <a:spLocks noChangeArrowheads="1"/>
          </p:cNvSpPr>
          <p:nvPr/>
        </p:nvSpPr>
        <p:spPr bwMode="auto">
          <a:xfrm>
            <a:off x="3849688" y="9431338"/>
            <a:ext cx="2941637" cy="487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b"/>
          <a:lstStyle>
            <a:lvl1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9pPr>
          </a:lstStyle>
          <a:p>
            <a:pPr algn="r" eaLnBrk="1" hangingPunct="1">
              <a:lnSpc>
                <a:spcPct val="93000"/>
              </a:lnSpc>
              <a:spcBef>
                <a:spcPct val="0"/>
              </a:spcBef>
              <a:buClrTx/>
              <a:buFontTx/>
              <a:buNone/>
            </a:pPr>
            <a:fld id="{381189CE-2683-4F4A-99C5-AD129346BFC7}" type="slidenum">
              <a:rPr lang="it-IT" altLang="it-IT" sz="1400"/>
              <a:pPr algn="r" eaLnBrk="1" hangingPunct="1">
                <a:lnSpc>
                  <a:spcPct val="93000"/>
                </a:lnSpc>
                <a:spcBef>
                  <a:spcPct val="0"/>
                </a:spcBef>
                <a:buClrTx/>
                <a:buFontTx/>
                <a:buNone/>
              </a:pPr>
              <a:t>2</a:t>
            </a:fld>
            <a:endParaRPr lang="it-IT" altLang="it-IT" sz="1400"/>
          </a:p>
        </p:txBody>
      </p:sp>
      <p:sp>
        <p:nvSpPr>
          <p:cNvPr id="7172" name="Rectangle 2">
            <a:extLst>
              <a:ext uri="{FF2B5EF4-FFF2-40B4-BE49-F238E27FC236}">
                <a16:creationId xmlns:a16="http://schemas.microsoft.com/office/drawing/2014/main" id="{EA7555AD-D432-6C35-B6F2-845674BF7714}"/>
              </a:ext>
            </a:extLst>
          </p:cNvPr>
          <p:cNvSpPr>
            <a:spLocks noChangeArrowheads="1" noTextEdit="1"/>
          </p:cNvSpPr>
          <p:nvPr>
            <p:ph type="sldImg"/>
          </p:nvPr>
        </p:nvSpPr>
        <p:spPr>
          <a:xfrm>
            <a:off x="608013" y="744538"/>
            <a:ext cx="5583237" cy="3722687"/>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7173" name="Rectangle 3">
            <a:extLst>
              <a:ext uri="{FF2B5EF4-FFF2-40B4-BE49-F238E27FC236}">
                <a16:creationId xmlns:a16="http://schemas.microsoft.com/office/drawing/2014/main" id="{214088A3-488F-6FC6-7D49-57FDE4FC3715}"/>
              </a:ext>
            </a:extLst>
          </p:cNvPr>
          <p:cNvSpPr>
            <a:spLocks noChangeArrowheads="1"/>
          </p:cNvSpPr>
          <p:nvPr>
            <p:ph type="body" idx="1"/>
          </p:nvPr>
        </p:nvSpPr>
        <p:spPr>
          <a:xfrm>
            <a:off x="679450" y="4714875"/>
            <a:ext cx="5429250" cy="44577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it-IT" altLang="it-IT">
              <a:latin typeface="Times New Roman" panose="02020603050405020304" pitchFamily="18"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9218" name="Rectangle 14">
            <a:extLst>
              <a:ext uri="{FF2B5EF4-FFF2-40B4-BE49-F238E27FC236}">
                <a16:creationId xmlns:a16="http://schemas.microsoft.com/office/drawing/2014/main" id="{14713C4D-B07A-F884-AFA0-7D765466BC1E}"/>
              </a:ext>
            </a:extLst>
          </p:cNvPr>
          <p:cNvSpPr>
            <a:spLocks noGrp="1" noChangeArrowheads="1"/>
          </p:cNvSpPr>
          <p:nvPr>
            <p:ph type="sldNum" sz="quarter"/>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buClr>
                <a:srgbClr val="000000"/>
              </a:buClr>
              <a:buSzPct val="100000"/>
              <a:buFont typeface="Times New Roman" panose="02020603050405020304" pitchFamily="18" charset="0"/>
              <a:tabLst>
                <a:tab pos="0"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0"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0"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0"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0"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sz="1200">
                <a:solidFill>
                  <a:srgbClr val="000000"/>
                </a:solidFill>
                <a:latin typeface="Times New Roman" panose="02020603050405020304" pitchFamily="18" charset="0"/>
              </a:defRPr>
            </a:lvl9pPr>
          </a:lstStyle>
          <a:p>
            <a:pPr>
              <a:spcBef>
                <a:spcPct val="0"/>
              </a:spcBef>
              <a:buClrTx/>
              <a:buFontTx/>
              <a:buNone/>
            </a:pPr>
            <a:fld id="{4B4D7D1E-5B1F-B441-9421-657B471F6E60}" type="slidenum">
              <a:rPr lang="it-IT" altLang="it-IT" sz="1400" smtClean="0">
                <a:cs typeface="Arial Unicode MS" panose="020B0604020202020204" pitchFamily="34" charset="-128"/>
              </a:rPr>
              <a:pPr>
                <a:spcBef>
                  <a:spcPct val="0"/>
                </a:spcBef>
                <a:buClrTx/>
                <a:buFontTx/>
                <a:buNone/>
              </a:pPr>
              <a:t>3</a:t>
            </a:fld>
            <a:endParaRPr lang="it-IT" altLang="it-IT" sz="1400">
              <a:cs typeface="Arial Unicode MS" panose="020B0604020202020204" pitchFamily="34" charset="-128"/>
            </a:endParaRPr>
          </a:p>
        </p:txBody>
      </p:sp>
      <p:sp>
        <p:nvSpPr>
          <p:cNvPr id="9219" name="Text Box 1">
            <a:extLst>
              <a:ext uri="{FF2B5EF4-FFF2-40B4-BE49-F238E27FC236}">
                <a16:creationId xmlns:a16="http://schemas.microsoft.com/office/drawing/2014/main" id="{78B4BFBA-5E24-805E-2099-86900C13312B}"/>
              </a:ext>
            </a:extLst>
          </p:cNvPr>
          <p:cNvSpPr txBox="1">
            <a:spLocks noChangeArrowheads="1"/>
          </p:cNvSpPr>
          <p:nvPr/>
        </p:nvSpPr>
        <p:spPr bwMode="auto">
          <a:xfrm>
            <a:off x="3849688" y="9431338"/>
            <a:ext cx="2941637" cy="487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b"/>
          <a:lstStyle>
            <a:lvl1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9pPr>
          </a:lstStyle>
          <a:p>
            <a:pPr algn="r" eaLnBrk="1" hangingPunct="1">
              <a:lnSpc>
                <a:spcPct val="93000"/>
              </a:lnSpc>
              <a:spcBef>
                <a:spcPct val="0"/>
              </a:spcBef>
              <a:buClrTx/>
              <a:buFontTx/>
              <a:buNone/>
            </a:pPr>
            <a:fld id="{D6FBDEB4-C957-624A-AF75-E11B546E4894}" type="slidenum">
              <a:rPr lang="it-IT" altLang="it-IT" sz="1400"/>
              <a:pPr algn="r" eaLnBrk="1" hangingPunct="1">
                <a:lnSpc>
                  <a:spcPct val="93000"/>
                </a:lnSpc>
                <a:spcBef>
                  <a:spcPct val="0"/>
                </a:spcBef>
                <a:buClrTx/>
                <a:buFontTx/>
                <a:buNone/>
              </a:pPr>
              <a:t>3</a:t>
            </a:fld>
            <a:endParaRPr lang="it-IT" altLang="it-IT" sz="1400"/>
          </a:p>
        </p:txBody>
      </p:sp>
      <p:sp>
        <p:nvSpPr>
          <p:cNvPr id="9220" name="Rectangle 2">
            <a:extLst>
              <a:ext uri="{FF2B5EF4-FFF2-40B4-BE49-F238E27FC236}">
                <a16:creationId xmlns:a16="http://schemas.microsoft.com/office/drawing/2014/main" id="{A12A73C8-B81F-B570-7974-B84B2FD8044A}"/>
              </a:ext>
            </a:extLst>
          </p:cNvPr>
          <p:cNvSpPr>
            <a:spLocks noChangeArrowheads="1" noTextEdit="1"/>
          </p:cNvSpPr>
          <p:nvPr>
            <p:ph type="sldImg"/>
          </p:nvPr>
        </p:nvSpPr>
        <p:spPr>
          <a:xfrm>
            <a:off x="608013" y="744538"/>
            <a:ext cx="5583237" cy="3722687"/>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9221" name="Rectangle 3">
            <a:extLst>
              <a:ext uri="{FF2B5EF4-FFF2-40B4-BE49-F238E27FC236}">
                <a16:creationId xmlns:a16="http://schemas.microsoft.com/office/drawing/2014/main" id="{BCFC9777-3E6B-F8EC-BE7E-034E3DD86639}"/>
              </a:ext>
            </a:extLst>
          </p:cNvPr>
          <p:cNvSpPr>
            <a:spLocks noChangeArrowheads="1"/>
          </p:cNvSpPr>
          <p:nvPr>
            <p:ph type="body" idx="1"/>
          </p:nvPr>
        </p:nvSpPr>
        <p:spPr>
          <a:xfrm>
            <a:off x="679450" y="4714875"/>
            <a:ext cx="5429250" cy="44577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it-IT" altLang="it-IT">
              <a:latin typeface="Times New Roman" panose="02020603050405020304" pitchFamily="18"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1266" name="Rectangle 14">
            <a:extLst>
              <a:ext uri="{FF2B5EF4-FFF2-40B4-BE49-F238E27FC236}">
                <a16:creationId xmlns:a16="http://schemas.microsoft.com/office/drawing/2014/main" id="{4EE5AFC6-5A92-5BBB-566C-3180C89DB737}"/>
              </a:ext>
            </a:extLst>
          </p:cNvPr>
          <p:cNvSpPr>
            <a:spLocks noGrp="1" noChangeArrowheads="1"/>
          </p:cNvSpPr>
          <p:nvPr>
            <p:ph type="sldNum" sz="quarter"/>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buClr>
                <a:srgbClr val="000000"/>
              </a:buClr>
              <a:buSzPct val="100000"/>
              <a:buFont typeface="Times New Roman" panose="02020603050405020304" pitchFamily="18" charset="0"/>
              <a:tabLst>
                <a:tab pos="0"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0"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0"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0"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0"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sz="1200">
                <a:solidFill>
                  <a:srgbClr val="000000"/>
                </a:solidFill>
                <a:latin typeface="Times New Roman" panose="02020603050405020304" pitchFamily="18" charset="0"/>
              </a:defRPr>
            </a:lvl9pPr>
          </a:lstStyle>
          <a:p>
            <a:pPr>
              <a:spcBef>
                <a:spcPct val="0"/>
              </a:spcBef>
              <a:buClrTx/>
              <a:buFontTx/>
              <a:buNone/>
            </a:pPr>
            <a:fld id="{6D6FAEA7-FB0F-AC47-88BB-2ECF04733874}" type="slidenum">
              <a:rPr lang="it-IT" altLang="it-IT" sz="1400" smtClean="0">
                <a:cs typeface="Arial Unicode MS" panose="020B0604020202020204" pitchFamily="34" charset="-128"/>
              </a:rPr>
              <a:pPr>
                <a:spcBef>
                  <a:spcPct val="0"/>
                </a:spcBef>
                <a:buClrTx/>
                <a:buFontTx/>
                <a:buNone/>
              </a:pPr>
              <a:t>4</a:t>
            </a:fld>
            <a:endParaRPr lang="it-IT" altLang="it-IT" sz="1400">
              <a:cs typeface="Arial Unicode MS" panose="020B0604020202020204" pitchFamily="34" charset="-128"/>
            </a:endParaRPr>
          </a:p>
        </p:txBody>
      </p:sp>
      <p:sp>
        <p:nvSpPr>
          <p:cNvPr id="11267" name="Text Box 1">
            <a:extLst>
              <a:ext uri="{FF2B5EF4-FFF2-40B4-BE49-F238E27FC236}">
                <a16:creationId xmlns:a16="http://schemas.microsoft.com/office/drawing/2014/main" id="{7A4475C5-3FD3-2CCD-113F-4FE0568773E0}"/>
              </a:ext>
            </a:extLst>
          </p:cNvPr>
          <p:cNvSpPr txBox="1">
            <a:spLocks noChangeArrowheads="1"/>
          </p:cNvSpPr>
          <p:nvPr/>
        </p:nvSpPr>
        <p:spPr bwMode="auto">
          <a:xfrm>
            <a:off x="3849688" y="9431338"/>
            <a:ext cx="2941637" cy="487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b"/>
          <a:lstStyle>
            <a:lvl1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9pPr>
          </a:lstStyle>
          <a:p>
            <a:pPr algn="r" eaLnBrk="1" hangingPunct="1">
              <a:lnSpc>
                <a:spcPct val="93000"/>
              </a:lnSpc>
              <a:spcBef>
                <a:spcPct val="0"/>
              </a:spcBef>
              <a:buClrTx/>
              <a:buFontTx/>
              <a:buNone/>
            </a:pPr>
            <a:fld id="{09DD5966-FDCE-5548-8E47-E7FB36584100}" type="slidenum">
              <a:rPr lang="it-IT" altLang="it-IT" sz="1400"/>
              <a:pPr algn="r" eaLnBrk="1" hangingPunct="1">
                <a:lnSpc>
                  <a:spcPct val="93000"/>
                </a:lnSpc>
                <a:spcBef>
                  <a:spcPct val="0"/>
                </a:spcBef>
                <a:buClrTx/>
                <a:buFontTx/>
                <a:buNone/>
              </a:pPr>
              <a:t>4</a:t>
            </a:fld>
            <a:endParaRPr lang="it-IT" altLang="it-IT" sz="1400"/>
          </a:p>
        </p:txBody>
      </p:sp>
      <p:sp>
        <p:nvSpPr>
          <p:cNvPr id="11268" name="Rectangle 2">
            <a:extLst>
              <a:ext uri="{FF2B5EF4-FFF2-40B4-BE49-F238E27FC236}">
                <a16:creationId xmlns:a16="http://schemas.microsoft.com/office/drawing/2014/main" id="{C400BF45-D495-94F3-E786-2309C169FF87}"/>
              </a:ext>
            </a:extLst>
          </p:cNvPr>
          <p:cNvSpPr>
            <a:spLocks noChangeArrowheads="1" noTextEdit="1"/>
          </p:cNvSpPr>
          <p:nvPr>
            <p:ph type="sldImg"/>
          </p:nvPr>
        </p:nvSpPr>
        <p:spPr>
          <a:xfrm>
            <a:off x="608013" y="744538"/>
            <a:ext cx="5583237" cy="3722687"/>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11269" name="Rectangle 3">
            <a:extLst>
              <a:ext uri="{FF2B5EF4-FFF2-40B4-BE49-F238E27FC236}">
                <a16:creationId xmlns:a16="http://schemas.microsoft.com/office/drawing/2014/main" id="{37BB9AC7-8F86-BF34-C46C-A9FE3921986A}"/>
              </a:ext>
            </a:extLst>
          </p:cNvPr>
          <p:cNvSpPr>
            <a:spLocks noChangeArrowheads="1"/>
          </p:cNvSpPr>
          <p:nvPr>
            <p:ph type="body" idx="1"/>
          </p:nvPr>
        </p:nvSpPr>
        <p:spPr>
          <a:xfrm>
            <a:off x="679450" y="4714875"/>
            <a:ext cx="5429250" cy="44577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it-IT" altLang="it-IT">
              <a:latin typeface="Times New Roman" panose="02020603050405020304" pitchFamily="18"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3314" name="Rectangle 14">
            <a:extLst>
              <a:ext uri="{FF2B5EF4-FFF2-40B4-BE49-F238E27FC236}">
                <a16:creationId xmlns:a16="http://schemas.microsoft.com/office/drawing/2014/main" id="{F3B5EFE8-DCB4-3093-BDB1-03DA13608336}"/>
              </a:ext>
            </a:extLst>
          </p:cNvPr>
          <p:cNvSpPr>
            <a:spLocks noGrp="1" noChangeArrowheads="1"/>
          </p:cNvSpPr>
          <p:nvPr>
            <p:ph type="sldNum" sz="quarter"/>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buClr>
                <a:srgbClr val="000000"/>
              </a:buClr>
              <a:buSzPct val="100000"/>
              <a:buFont typeface="Times New Roman" panose="02020603050405020304" pitchFamily="18" charset="0"/>
              <a:tabLst>
                <a:tab pos="0"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0"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0"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0"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0"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sz="1200">
                <a:solidFill>
                  <a:srgbClr val="000000"/>
                </a:solidFill>
                <a:latin typeface="Times New Roman" panose="02020603050405020304" pitchFamily="18" charset="0"/>
              </a:defRPr>
            </a:lvl9pPr>
          </a:lstStyle>
          <a:p>
            <a:pPr>
              <a:spcBef>
                <a:spcPct val="0"/>
              </a:spcBef>
              <a:buClrTx/>
              <a:buFontTx/>
              <a:buNone/>
            </a:pPr>
            <a:fld id="{EF2AF087-AF85-AC4A-B9A8-3E26CA77A2E0}" type="slidenum">
              <a:rPr lang="it-IT" altLang="it-IT" sz="1400" smtClean="0">
                <a:cs typeface="Arial Unicode MS" panose="020B0604020202020204" pitchFamily="34" charset="-128"/>
              </a:rPr>
              <a:pPr>
                <a:spcBef>
                  <a:spcPct val="0"/>
                </a:spcBef>
                <a:buClrTx/>
                <a:buFontTx/>
                <a:buNone/>
              </a:pPr>
              <a:t>5</a:t>
            </a:fld>
            <a:endParaRPr lang="it-IT" altLang="it-IT" sz="1400">
              <a:cs typeface="Arial Unicode MS" panose="020B0604020202020204" pitchFamily="34" charset="-128"/>
            </a:endParaRPr>
          </a:p>
        </p:txBody>
      </p:sp>
      <p:sp>
        <p:nvSpPr>
          <p:cNvPr id="13315" name="Text Box 1">
            <a:extLst>
              <a:ext uri="{FF2B5EF4-FFF2-40B4-BE49-F238E27FC236}">
                <a16:creationId xmlns:a16="http://schemas.microsoft.com/office/drawing/2014/main" id="{6B42F1F9-F230-F165-0E7B-7DE39F0765E5}"/>
              </a:ext>
            </a:extLst>
          </p:cNvPr>
          <p:cNvSpPr txBox="1">
            <a:spLocks noChangeArrowheads="1"/>
          </p:cNvSpPr>
          <p:nvPr/>
        </p:nvSpPr>
        <p:spPr bwMode="auto">
          <a:xfrm>
            <a:off x="3849688" y="9431338"/>
            <a:ext cx="2941637" cy="487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b"/>
          <a:lstStyle>
            <a:lvl1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9pPr>
          </a:lstStyle>
          <a:p>
            <a:pPr algn="r" eaLnBrk="1" hangingPunct="1">
              <a:lnSpc>
                <a:spcPct val="93000"/>
              </a:lnSpc>
              <a:spcBef>
                <a:spcPct val="0"/>
              </a:spcBef>
              <a:buClrTx/>
              <a:buFontTx/>
              <a:buNone/>
            </a:pPr>
            <a:fld id="{62952E1A-3A9E-A74A-AB12-A7EB49B67CE4}" type="slidenum">
              <a:rPr lang="it-IT" altLang="it-IT" sz="1400"/>
              <a:pPr algn="r" eaLnBrk="1" hangingPunct="1">
                <a:lnSpc>
                  <a:spcPct val="93000"/>
                </a:lnSpc>
                <a:spcBef>
                  <a:spcPct val="0"/>
                </a:spcBef>
                <a:buClrTx/>
                <a:buFontTx/>
                <a:buNone/>
              </a:pPr>
              <a:t>5</a:t>
            </a:fld>
            <a:endParaRPr lang="it-IT" altLang="it-IT" sz="1400"/>
          </a:p>
        </p:txBody>
      </p:sp>
      <p:sp>
        <p:nvSpPr>
          <p:cNvPr id="13316" name="Rectangle 2">
            <a:extLst>
              <a:ext uri="{FF2B5EF4-FFF2-40B4-BE49-F238E27FC236}">
                <a16:creationId xmlns:a16="http://schemas.microsoft.com/office/drawing/2014/main" id="{519DA9F6-2E73-8D1C-B710-6F3BCEC901A7}"/>
              </a:ext>
            </a:extLst>
          </p:cNvPr>
          <p:cNvSpPr>
            <a:spLocks noChangeArrowheads="1" noTextEdit="1"/>
          </p:cNvSpPr>
          <p:nvPr>
            <p:ph type="sldImg"/>
          </p:nvPr>
        </p:nvSpPr>
        <p:spPr>
          <a:xfrm>
            <a:off x="608013" y="744538"/>
            <a:ext cx="5583237" cy="3722687"/>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13317" name="Rectangle 3">
            <a:extLst>
              <a:ext uri="{FF2B5EF4-FFF2-40B4-BE49-F238E27FC236}">
                <a16:creationId xmlns:a16="http://schemas.microsoft.com/office/drawing/2014/main" id="{2FC155FA-89CE-F523-696E-DBC23A0B6C4D}"/>
              </a:ext>
            </a:extLst>
          </p:cNvPr>
          <p:cNvSpPr>
            <a:spLocks noChangeArrowheads="1"/>
          </p:cNvSpPr>
          <p:nvPr>
            <p:ph type="body" idx="1"/>
          </p:nvPr>
        </p:nvSpPr>
        <p:spPr>
          <a:xfrm>
            <a:off x="679450" y="4714875"/>
            <a:ext cx="5429250" cy="44577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it-IT" altLang="it-IT">
              <a:latin typeface="Times New Roman" panose="02020603050405020304" pitchFamily="18"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5362" name="Rectangle 14">
            <a:extLst>
              <a:ext uri="{FF2B5EF4-FFF2-40B4-BE49-F238E27FC236}">
                <a16:creationId xmlns:a16="http://schemas.microsoft.com/office/drawing/2014/main" id="{20C9273A-1492-F566-319F-CE6AC0C17299}"/>
              </a:ext>
            </a:extLst>
          </p:cNvPr>
          <p:cNvSpPr>
            <a:spLocks noGrp="1" noChangeArrowheads="1"/>
          </p:cNvSpPr>
          <p:nvPr>
            <p:ph type="sldNum" sz="quarter"/>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buClr>
                <a:srgbClr val="000000"/>
              </a:buClr>
              <a:buSzPct val="100000"/>
              <a:buFont typeface="Times New Roman" panose="02020603050405020304" pitchFamily="18" charset="0"/>
              <a:tabLst>
                <a:tab pos="0"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0"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0"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0"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0"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sz="1200">
                <a:solidFill>
                  <a:srgbClr val="000000"/>
                </a:solidFill>
                <a:latin typeface="Times New Roman" panose="02020603050405020304" pitchFamily="18" charset="0"/>
              </a:defRPr>
            </a:lvl9pPr>
          </a:lstStyle>
          <a:p>
            <a:pPr>
              <a:spcBef>
                <a:spcPct val="0"/>
              </a:spcBef>
              <a:buClrTx/>
              <a:buFontTx/>
              <a:buNone/>
            </a:pPr>
            <a:fld id="{D8B702BA-D93A-3F46-95F5-9EF5105A5F8C}" type="slidenum">
              <a:rPr lang="it-IT" altLang="it-IT" sz="1400" smtClean="0">
                <a:cs typeface="Arial Unicode MS" panose="020B0604020202020204" pitchFamily="34" charset="-128"/>
              </a:rPr>
              <a:pPr>
                <a:spcBef>
                  <a:spcPct val="0"/>
                </a:spcBef>
                <a:buClrTx/>
                <a:buFontTx/>
                <a:buNone/>
              </a:pPr>
              <a:t>6</a:t>
            </a:fld>
            <a:endParaRPr lang="it-IT" altLang="it-IT" sz="1400">
              <a:cs typeface="Arial Unicode MS" panose="020B0604020202020204" pitchFamily="34" charset="-128"/>
            </a:endParaRPr>
          </a:p>
        </p:txBody>
      </p:sp>
      <p:sp>
        <p:nvSpPr>
          <p:cNvPr id="15363" name="Text Box 1">
            <a:extLst>
              <a:ext uri="{FF2B5EF4-FFF2-40B4-BE49-F238E27FC236}">
                <a16:creationId xmlns:a16="http://schemas.microsoft.com/office/drawing/2014/main" id="{7C2679E3-4114-C1B0-3816-C9407A9EFCD2}"/>
              </a:ext>
            </a:extLst>
          </p:cNvPr>
          <p:cNvSpPr txBox="1">
            <a:spLocks noChangeArrowheads="1"/>
          </p:cNvSpPr>
          <p:nvPr/>
        </p:nvSpPr>
        <p:spPr bwMode="auto">
          <a:xfrm>
            <a:off x="3849688" y="9431338"/>
            <a:ext cx="2941637" cy="487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b"/>
          <a:lstStyle>
            <a:lvl1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9pPr>
          </a:lstStyle>
          <a:p>
            <a:pPr algn="r" eaLnBrk="1" hangingPunct="1">
              <a:lnSpc>
                <a:spcPct val="93000"/>
              </a:lnSpc>
              <a:spcBef>
                <a:spcPct val="0"/>
              </a:spcBef>
              <a:buClrTx/>
              <a:buFontTx/>
              <a:buNone/>
            </a:pPr>
            <a:fld id="{658DCAA9-A8E5-F148-BE90-D501A09B749C}" type="slidenum">
              <a:rPr lang="it-IT" altLang="it-IT" sz="1400"/>
              <a:pPr algn="r" eaLnBrk="1" hangingPunct="1">
                <a:lnSpc>
                  <a:spcPct val="93000"/>
                </a:lnSpc>
                <a:spcBef>
                  <a:spcPct val="0"/>
                </a:spcBef>
                <a:buClrTx/>
                <a:buFontTx/>
                <a:buNone/>
              </a:pPr>
              <a:t>6</a:t>
            </a:fld>
            <a:endParaRPr lang="it-IT" altLang="it-IT" sz="1400"/>
          </a:p>
        </p:txBody>
      </p:sp>
      <p:sp>
        <p:nvSpPr>
          <p:cNvPr id="15364" name="Rectangle 2">
            <a:extLst>
              <a:ext uri="{FF2B5EF4-FFF2-40B4-BE49-F238E27FC236}">
                <a16:creationId xmlns:a16="http://schemas.microsoft.com/office/drawing/2014/main" id="{33E3C33D-DAB8-7311-6193-D967D73B07CA}"/>
              </a:ext>
            </a:extLst>
          </p:cNvPr>
          <p:cNvSpPr>
            <a:spLocks noChangeArrowheads="1" noTextEdit="1"/>
          </p:cNvSpPr>
          <p:nvPr>
            <p:ph type="sldImg"/>
          </p:nvPr>
        </p:nvSpPr>
        <p:spPr>
          <a:xfrm>
            <a:off x="608013" y="744538"/>
            <a:ext cx="5583237" cy="3722687"/>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15365" name="Rectangle 3">
            <a:extLst>
              <a:ext uri="{FF2B5EF4-FFF2-40B4-BE49-F238E27FC236}">
                <a16:creationId xmlns:a16="http://schemas.microsoft.com/office/drawing/2014/main" id="{D1F2D7C2-7644-5B2A-193C-E7742CC7804D}"/>
              </a:ext>
            </a:extLst>
          </p:cNvPr>
          <p:cNvSpPr>
            <a:spLocks noChangeArrowheads="1"/>
          </p:cNvSpPr>
          <p:nvPr>
            <p:ph type="body" idx="1"/>
          </p:nvPr>
        </p:nvSpPr>
        <p:spPr>
          <a:xfrm>
            <a:off x="679450" y="4714875"/>
            <a:ext cx="5429250" cy="44577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it-IT" altLang="it-IT">
              <a:latin typeface="Times New Roman" panose="02020603050405020304" pitchFamily="18"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Tree>
    <p:extLst>
      <p:ext uri="{BB962C8B-B14F-4D97-AF65-F5344CB8AC3E}">
        <p14:creationId xmlns:p14="http://schemas.microsoft.com/office/powerpoint/2010/main" val="2232519811"/>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ext Box 3">
            <a:extLst>
              <a:ext uri="{FF2B5EF4-FFF2-40B4-BE49-F238E27FC236}">
                <a16:creationId xmlns:a16="http://schemas.microsoft.com/office/drawing/2014/main" id="{FE8CAFB6-676C-C20A-8BD7-094DA0A4A508}"/>
              </a:ext>
            </a:extLst>
          </p:cNvPr>
          <p:cNvSpPr txBox="1">
            <a:spLocks noChangeArrowheads="1"/>
          </p:cNvSpPr>
          <p:nvPr/>
        </p:nvSpPr>
        <p:spPr bwMode="auto">
          <a:xfrm>
            <a:off x="484188" y="5900738"/>
            <a:ext cx="2255837" cy="4397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it-IT" altLang="it-IT"/>
          </a:p>
        </p:txBody>
      </p:sp>
      <p:sp>
        <p:nvSpPr>
          <p:cNvPr id="1027" name="Text Box 4">
            <a:extLst>
              <a:ext uri="{FF2B5EF4-FFF2-40B4-BE49-F238E27FC236}">
                <a16:creationId xmlns:a16="http://schemas.microsoft.com/office/drawing/2014/main" id="{56634D30-B359-005B-69D8-DCCD71A700FA}"/>
              </a:ext>
            </a:extLst>
          </p:cNvPr>
          <p:cNvSpPr txBox="1">
            <a:spLocks noChangeArrowheads="1"/>
          </p:cNvSpPr>
          <p:nvPr/>
        </p:nvSpPr>
        <p:spPr bwMode="auto">
          <a:xfrm>
            <a:off x="3324225" y="5900738"/>
            <a:ext cx="3073400" cy="4397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it-IT" altLang="it-IT"/>
          </a:p>
        </p:txBody>
      </p:sp>
      <p:pic>
        <p:nvPicPr>
          <p:cNvPr id="1028" name="Immagine 6">
            <a:extLst>
              <a:ext uri="{FF2B5EF4-FFF2-40B4-BE49-F238E27FC236}">
                <a16:creationId xmlns:a16="http://schemas.microsoft.com/office/drawing/2014/main" id="{036A4E53-083D-5F8C-1EEA-8261373355BB}"/>
              </a:ext>
            </a:extLst>
          </p:cNvPr>
          <p:cNvPicPr>
            <a:picLocks noChangeAspect="1"/>
          </p:cNvPicPr>
          <p:nvPr userDrawn="1"/>
        </p:nvPicPr>
        <p:blipFill>
          <a:blip r:embed="rId3">
            <a:extLst>
              <a:ext uri="{28A0092B-C50C-407E-A947-70E740481C1C}">
                <a14:useLocalDpi xmlns:a14="http://schemas.microsoft.com/office/drawing/2010/main" val="0"/>
              </a:ext>
            </a:extLst>
          </a:blip>
          <a:srcRect l="26389" t="31454" r="27226" b="17673"/>
          <a:stretch>
            <a:fillRect/>
          </a:stretch>
        </p:blipFill>
        <p:spPr bwMode="auto">
          <a:xfrm>
            <a:off x="247650" y="5497513"/>
            <a:ext cx="539750" cy="838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9" name="CasellaDiTesto 1">
            <a:extLst>
              <a:ext uri="{FF2B5EF4-FFF2-40B4-BE49-F238E27FC236}">
                <a16:creationId xmlns:a16="http://schemas.microsoft.com/office/drawing/2014/main" id="{3FC1F074-65D1-39BD-9B06-0D485D53C192}"/>
              </a:ext>
            </a:extLst>
          </p:cNvPr>
          <p:cNvSpPr txBox="1">
            <a:spLocks noChangeArrowheads="1"/>
          </p:cNvSpPr>
          <p:nvPr userDrawn="1"/>
        </p:nvSpPr>
        <p:spPr bwMode="auto">
          <a:xfrm>
            <a:off x="9190038" y="6094413"/>
            <a:ext cx="517525" cy="246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eaLnBrk="1" hangingPunct="1">
              <a:buClr>
                <a:srgbClr val="000000"/>
              </a:buClr>
              <a:buSzPct val="100000"/>
              <a:buFont typeface="Times New Roman" panose="02020603050405020304" pitchFamily="18" charset="0"/>
              <a:buNone/>
            </a:pPr>
            <a:r>
              <a:rPr lang="it-IT" altLang="it-IT" sz="1000">
                <a:solidFill>
                  <a:srgbClr val="FF0000"/>
                </a:solidFill>
                <a:latin typeface="Frutiger" pitchFamily="32" charset="0"/>
              </a:rPr>
              <a:t>   </a:t>
            </a:r>
            <a:fld id="{BD778010-322D-7147-BF7D-39B7EEA2F92C}" type="slidenum">
              <a:rPr lang="it-IT" altLang="it-IT" sz="1000">
                <a:solidFill>
                  <a:srgbClr val="FF0000"/>
                </a:solidFill>
                <a:latin typeface="Frutiger" pitchFamily="32" charset="0"/>
              </a:rPr>
              <a:pPr eaLnBrk="1" hangingPunct="1">
                <a:buClr>
                  <a:srgbClr val="000000"/>
                </a:buClr>
                <a:buSzPct val="100000"/>
                <a:buFont typeface="Times New Roman" panose="02020603050405020304" pitchFamily="18" charset="0"/>
                <a:buNone/>
              </a:pPr>
              <a:t>‹N›</a:t>
            </a:fld>
            <a:endParaRPr lang="it-IT" altLang="it-IT">
              <a:solidFill>
                <a:srgbClr val="FF0000"/>
              </a:solidFill>
              <a:latin typeface="Frutiger" pitchFamily="32" charset="0"/>
            </a:endParaRPr>
          </a:p>
        </p:txBody>
      </p:sp>
    </p:spTree>
  </p:cSld>
  <p:clrMap bg1="lt1" tx1="dk1" bg2="lt2" tx2="dk2" accent1="accent1" accent2="accent2" accent3="accent3" accent4="accent4" accent5="accent5" accent6="accent6" hlink="hlink" folHlink="folHlink"/>
  <p:sldLayoutIdLst>
    <p:sldLayoutId id="2147483649" r:id="rId1"/>
  </p:sldLayoutIdLst>
  <p:hf sldNum="0" hdr="0" dt="0"/>
  <p:txStyles>
    <p:titleStyle>
      <a:lvl1pPr algn="ctr" defTabSz="449263" rtl="0" eaLnBrk="0" fontAlgn="base" hangingPunct="0">
        <a:lnSpc>
          <a:spcPct val="93000"/>
        </a:lnSpc>
        <a:spcBef>
          <a:spcPct val="0"/>
        </a:spcBef>
        <a:spcAft>
          <a:spcPct val="0"/>
        </a:spcAft>
        <a:buClr>
          <a:srgbClr val="000000"/>
        </a:buClr>
        <a:buSzPct val="100000"/>
        <a:buFont typeface="Times New Roman" panose="02020603050405020304" pitchFamily="18" charset="0"/>
        <a:defRPr sz="4200">
          <a:solidFill>
            <a:srgbClr val="000000"/>
          </a:solidFill>
          <a:latin typeface="+mj-lt"/>
          <a:ea typeface="Arial Unicode MS" charset="0"/>
          <a:cs typeface="+mj-cs"/>
        </a:defRPr>
      </a:lvl1pPr>
      <a:lvl2pPr algn="ctr" defTabSz="449263" rtl="0" eaLnBrk="0" fontAlgn="base" hangingPunct="0">
        <a:lnSpc>
          <a:spcPct val="93000"/>
        </a:lnSpc>
        <a:spcBef>
          <a:spcPct val="0"/>
        </a:spcBef>
        <a:spcAft>
          <a:spcPct val="0"/>
        </a:spcAft>
        <a:buClr>
          <a:srgbClr val="000000"/>
        </a:buClr>
        <a:buSzPct val="100000"/>
        <a:buFont typeface="Times New Roman" panose="02020603050405020304" pitchFamily="18" charset="0"/>
        <a:defRPr sz="4200">
          <a:solidFill>
            <a:srgbClr val="000000"/>
          </a:solidFill>
          <a:latin typeface="Arial" charset="0"/>
          <a:ea typeface="Arial Unicode MS" charset="0"/>
          <a:cs typeface="Arial Unicode MS" charset="0"/>
        </a:defRPr>
      </a:lvl2pPr>
      <a:lvl3pPr algn="ctr" defTabSz="449263" rtl="0" eaLnBrk="0" fontAlgn="base" hangingPunct="0">
        <a:lnSpc>
          <a:spcPct val="93000"/>
        </a:lnSpc>
        <a:spcBef>
          <a:spcPct val="0"/>
        </a:spcBef>
        <a:spcAft>
          <a:spcPct val="0"/>
        </a:spcAft>
        <a:buClr>
          <a:srgbClr val="000000"/>
        </a:buClr>
        <a:buSzPct val="100000"/>
        <a:buFont typeface="Times New Roman" panose="02020603050405020304" pitchFamily="18" charset="0"/>
        <a:defRPr sz="4200">
          <a:solidFill>
            <a:srgbClr val="000000"/>
          </a:solidFill>
          <a:latin typeface="Arial" charset="0"/>
          <a:ea typeface="Arial Unicode MS" charset="0"/>
          <a:cs typeface="Arial Unicode MS" charset="0"/>
        </a:defRPr>
      </a:lvl3pPr>
      <a:lvl4pPr algn="ctr" defTabSz="449263" rtl="0" eaLnBrk="0" fontAlgn="base" hangingPunct="0">
        <a:lnSpc>
          <a:spcPct val="93000"/>
        </a:lnSpc>
        <a:spcBef>
          <a:spcPct val="0"/>
        </a:spcBef>
        <a:spcAft>
          <a:spcPct val="0"/>
        </a:spcAft>
        <a:buClr>
          <a:srgbClr val="000000"/>
        </a:buClr>
        <a:buSzPct val="100000"/>
        <a:buFont typeface="Times New Roman" panose="02020603050405020304" pitchFamily="18" charset="0"/>
        <a:defRPr sz="4200">
          <a:solidFill>
            <a:srgbClr val="000000"/>
          </a:solidFill>
          <a:latin typeface="Arial" charset="0"/>
          <a:ea typeface="Arial Unicode MS" charset="0"/>
          <a:cs typeface="Arial Unicode MS" charset="0"/>
        </a:defRPr>
      </a:lvl4pPr>
      <a:lvl5pPr algn="ctr" defTabSz="449263" rtl="0" eaLnBrk="0" fontAlgn="base" hangingPunct="0">
        <a:lnSpc>
          <a:spcPct val="93000"/>
        </a:lnSpc>
        <a:spcBef>
          <a:spcPct val="0"/>
        </a:spcBef>
        <a:spcAft>
          <a:spcPct val="0"/>
        </a:spcAft>
        <a:buClr>
          <a:srgbClr val="000000"/>
        </a:buClr>
        <a:buSzPct val="100000"/>
        <a:buFont typeface="Times New Roman" panose="02020603050405020304" pitchFamily="18" charset="0"/>
        <a:defRPr sz="4200">
          <a:solidFill>
            <a:srgbClr val="000000"/>
          </a:solidFill>
          <a:latin typeface="Arial" charset="0"/>
          <a:ea typeface="Arial Unicode MS" charset="0"/>
          <a:cs typeface="Arial Unicode MS" charset="0"/>
        </a:defRPr>
      </a:lvl5pPr>
      <a:lvl6pPr marL="2514600" indent="-228600" algn="ctr" defTabSz="449263" rtl="0" eaLnBrk="0" fontAlgn="base" hangingPunct="0">
        <a:lnSpc>
          <a:spcPct val="93000"/>
        </a:lnSpc>
        <a:spcBef>
          <a:spcPct val="0"/>
        </a:spcBef>
        <a:spcAft>
          <a:spcPct val="0"/>
        </a:spcAft>
        <a:buClr>
          <a:srgbClr val="000000"/>
        </a:buClr>
        <a:buSzPct val="100000"/>
        <a:buFont typeface="Times New Roman" pitchFamily="16" charset="0"/>
        <a:defRPr sz="4200">
          <a:solidFill>
            <a:srgbClr val="000000"/>
          </a:solidFill>
          <a:latin typeface="Arial" charset="0"/>
          <a:cs typeface="Arial Unicode MS" charset="0"/>
        </a:defRPr>
      </a:lvl6pPr>
      <a:lvl7pPr marL="2971800" indent="-228600" algn="ctr" defTabSz="449263" rtl="0" eaLnBrk="0" fontAlgn="base" hangingPunct="0">
        <a:lnSpc>
          <a:spcPct val="93000"/>
        </a:lnSpc>
        <a:spcBef>
          <a:spcPct val="0"/>
        </a:spcBef>
        <a:spcAft>
          <a:spcPct val="0"/>
        </a:spcAft>
        <a:buClr>
          <a:srgbClr val="000000"/>
        </a:buClr>
        <a:buSzPct val="100000"/>
        <a:buFont typeface="Times New Roman" pitchFamily="16" charset="0"/>
        <a:defRPr sz="4200">
          <a:solidFill>
            <a:srgbClr val="000000"/>
          </a:solidFill>
          <a:latin typeface="Arial" charset="0"/>
          <a:cs typeface="Arial Unicode MS" charset="0"/>
        </a:defRPr>
      </a:lvl7pPr>
      <a:lvl8pPr marL="3429000" indent="-228600" algn="ctr" defTabSz="449263" rtl="0" eaLnBrk="0" fontAlgn="base" hangingPunct="0">
        <a:lnSpc>
          <a:spcPct val="93000"/>
        </a:lnSpc>
        <a:spcBef>
          <a:spcPct val="0"/>
        </a:spcBef>
        <a:spcAft>
          <a:spcPct val="0"/>
        </a:spcAft>
        <a:buClr>
          <a:srgbClr val="000000"/>
        </a:buClr>
        <a:buSzPct val="100000"/>
        <a:buFont typeface="Times New Roman" pitchFamily="16" charset="0"/>
        <a:defRPr sz="4200">
          <a:solidFill>
            <a:srgbClr val="000000"/>
          </a:solidFill>
          <a:latin typeface="Arial" charset="0"/>
          <a:cs typeface="Arial Unicode MS" charset="0"/>
        </a:defRPr>
      </a:lvl8pPr>
      <a:lvl9pPr marL="3886200" indent="-228600" algn="ctr" defTabSz="449263" rtl="0" eaLnBrk="0" fontAlgn="base" hangingPunct="0">
        <a:lnSpc>
          <a:spcPct val="93000"/>
        </a:lnSpc>
        <a:spcBef>
          <a:spcPct val="0"/>
        </a:spcBef>
        <a:spcAft>
          <a:spcPct val="0"/>
        </a:spcAft>
        <a:buClr>
          <a:srgbClr val="000000"/>
        </a:buClr>
        <a:buSzPct val="100000"/>
        <a:buFont typeface="Times New Roman" pitchFamily="16" charset="0"/>
        <a:defRPr sz="4200">
          <a:solidFill>
            <a:srgbClr val="000000"/>
          </a:solidFill>
          <a:latin typeface="Arial" charset="0"/>
          <a:cs typeface="Arial Unicode MS" charset="0"/>
        </a:defRPr>
      </a:lvl9pPr>
    </p:titleStyle>
    <p:bodyStyle>
      <a:lvl1pPr marL="342900" indent="-342900" algn="l" defTabSz="449263" rtl="0" eaLnBrk="0" fontAlgn="base" hangingPunct="0">
        <a:lnSpc>
          <a:spcPct val="93000"/>
        </a:lnSpc>
        <a:spcBef>
          <a:spcPct val="0"/>
        </a:spcBef>
        <a:spcAft>
          <a:spcPts val="1325"/>
        </a:spcAft>
        <a:buClr>
          <a:srgbClr val="000000"/>
        </a:buClr>
        <a:buSzPct val="100000"/>
        <a:buFont typeface="Times New Roman" panose="02020603050405020304" pitchFamily="18" charset="0"/>
        <a:defRPr sz="3000">
          <a:solidFill>
            <a:srgbClr val="000000"/>
          </a:solidFill>
          <a:latin typeface="+mn-lt"/>
          <a:ea typeface="Arial Unicode MS" charset="0"/>
          <a:cs typeface="+mn-cs"/>
        </a:defRPr>
      </a:lvl1pPr>
      <a:lvl2pPr marL="742950" indent="-285750" algn="l" defTabSz="449263" rtl="0" eaLnBrk="0" fontAlgn="base" hangingPunct="0">
        <a:lnSpc>
          <a:spcPct val="93000"/>
        </a:lnSpc>
        <a:spcBef>
          <a:spcPct val="0"/>
        </a:spcBef>
        <a:spcAft>
          <a:spcPts val="1075"/>
        </a:spcAft>
        <a:buClr>
          <a:srgbClr val="000000"/>
        </a:buClr>
        <a:buSzPct val="100000"/>
        <a:buFont typeface="Times New Roman" panose="02020603050405020304" pitchFamily="18" charset="0"/>
        <a:defRPr sz="2600">
          <a:solidFill>
            <a:srgbClr val="000000"/>
          </a:solidFill>
          <a:latin typeface="+mn-lt"/>
          <a:ea typeface="Arial Unicode MS" charset="0"/>
          <a:cs typeface="+mn-cs"/>
        </a:defRPr>
      </a:lvl2pPr>
      <a:lvl3pPr marL="1143000" indent="-228600" algn="l" defTabSz="449263" rtl="0" eaLnBrk="0" fontAlgn="base" hangingPunct="0">
        <a:lnSpc>
          <a:spcPct val="93000"/>
        </a:lnSpc>
        <a:spcBef>
          <a:spcPct val="0"/>
        </a:spcBef>
        <a:spcAft>
          <a:spcPts val="788"/>
        </a:spcAft>
        <a:buClr>
          <a:srgbClr val="000000"/>
        </a:buClr>
        <a:buSzPct val="100000"/>
        <a:buFont typeface="Times New Roman" panose="02020603050405020304" pitchFamily="18" charset="0"/>
        <a:defRPr sz="2300">
          <a:solidFill>
            <a:srgbClr val="000000"/>
          </a:solidFill>
          <a:latin typeface="+mn-lt"/>
          <a:ea typeface="Arial Unicode MS" charset="0"/>
          <a:cs typeface="+mn-cs"/>
        </a:defRPr>
      </a:lvl3pPr>
      <a:lvl4pPr marL="1600200" indent="-228600" algn="l" defTabSz="449263" rtl="0" eaLnBrk="0" fontAlgn="base" hangingPunct="0">
        <a:lnSpc>
          <a:spcPct val="93000"/>
        </a:lnSpc>
        <a:spcBef>
          <a:spcPct val="0"/>
        </a:spcBef>
        <a:spcAft>
          <a:spcPts val="538"/>
        </a:spcAft>
        <a:buClr>
          <a:srgbClr val="000000"/>
        </a:buClr>
        <a:buSzPct val="100000"/>
        <a:buFont typeface="Times New Roman" panose="02020603050405020304" pitchFamily="18" charset="0"/>
        <a:defRPr sz="1900">
          <a:solidFill>
            <a:srgbClr val="000000"/>
          </a:solidFill>
          <a:latin typeface="+mn-lt"/>
          <a:ea typeface="Arial Unicode MS" charset="0"/>
          <a:cs typeface="+mn-cs"/>
        </a:defRPr>
      </a:lvl4pPr>
      <a:lvl5pPr marL="2057400" indent="-228600" algn="l" defTabSz="449263" rtl="0" eaLnBrk="0" fontAlgn="base" hangingPunct="0">
        <a:lnSpc>
          <a:spcPct val="93000"/>
        </a:lnSpc>
        <a:spcBef>
          <a:spcPct val="0"/>
        </a:spcBef>
        <a:spcAft>
          <a:spcPts val="275"/>
        </a:spcAft>
        <a:buClr>
          <a:srgbClr val="000000"/>
        </a:buClr>
        <a:buSzPct val="100000"/>
        <a:buFont typeface="Times New Roman" panose="02020603050405020304" pitchFamily="18" charset="0"/>
        <a:defRPr sz="1900">
          <a:solidFill>
            <a:srgbClr val="000000"/>
          </a:solidFill>
          <a:latin typeface="+mn-lt"/>
          <a:ea typeface="Arial Unicode MS" charset="0"/>
          <a:cs typeface="+mn-cs"/>
        </a:defRPr>
      </a:lvl5pPr>
      <a:lvl6pPr marL="2514600" indent="-228600" algn="l" defTabSz="449263" rtl="0" eaLnBrk="0" fontAlgn="base" hangingPunct="0">
        <a:lnSpc>
          <a:spcPct val="93000"/>
        </a:lnSpc>
        <a:spcBef>
          <a:spcPct val="0"/>
        </a:spcBef>
        <a:spcAft>
          <a:spcPts val="275"/>
        </a:spcAft>
        <a:buClr>
          <a:srgbClr val="000000"/>
        </a:buClr>
        <a:buSzPct val="100000"/>
        <a:buFont typeface="Times New Roman" pitchFamily="16" charset="0"/>
        <a:defRPr sz="1900">
          <a:solidFill>
            <a:srgbClr val="000000"/>
          </a:solidFill>
          <a:latin typeface="+mn-lt"/>
          <a:cs typeface="+mn-cs"/>
        </a:defRPr>
      </a:lvl6pPr>
      <a:lvl7pPr marL="2971800" indent="-228600" algn="l" defTabSz="449263" rtl="0" eaLnBrk="0" fontAlgn="base" hangingPunct="0">
        <a:lnSpc>
          <a:spcPct val="93000"/>
        </a:lnSpc>
        <a:spcBef>
          <a:spcPct val="0"/>
        </a:spcBef>
        <a:spcAft>
          <a:spcPts val="275"/>
        </a:spcAft>
        <a:buClr>
          <a:srgbClr val="000000"/>
        </a:buClr>
        <a:buSzPct val="100000"/>
        <a:buFont typeface="Times New Roman" pitchFamily="16" charset="0"/>
        <a:defRPr sz="1900">
          <a:solidFill>
            <a:srgbClr val="000000"/>
          </a:solidFill>
          <a:latin typeface="+mn-lt"/>
          <a:cs typeface="+mn-cs"/>
        </a:defRPr>
      </a:lvl7pPr>
      <a:lvl8pPr marL="3429000" indent="-228600" algn="l" defTabSz="449263" rtl="0" eaLnBrk="0" fontAlgn="base" hangingPunct="0">
        <a:lnSpc>
          <a:spcPct val="93000"/>
        </a:lnSpc>
        <a:spcBef>
          <a:spcPct val="0"/>
        </a:spcBef>
        <a:spcAft>
          <a:spcPts val="275"/>
        </a:spcAft>
        <a:buClr>
          <a:srgbClr val="000000"/>
        </a:buClr>
        <a:buSzPct val="100000"/>
        <a:buFont typeface="Times New Roman" pitchFamily="16" charset="0"/>
        <a:defRPr sz="1900">
          <a:solidFill>
            <a:srgbClr val="000000"/>
          </a:solidFill>
          <a:latin typeface="+mn-lt"/>
          <a:cs typeface="+mn-cs"/>
        </a:defRPr>
      </a:lvl8pPr>
      <a:lvl9pPr marL="3886200" indent="-228600" algn="l" defTabSz="449263" rtl="0" eaLnBrk="0" fontAlgn="base" hangingPunct="0">
        <a:lnSpc>
          <a:spcPct val="93000"/>
        </a:lnSpc>
        <a:spcBef>
          <a:spcPct val="0"/>
        </a:spcBef>
        <a:spcAft>
          <a:spcPts val="275"/>
        </a:spcAft>
        <a:buClr>
          <a:srgbClr val="000000"/>
        </a:buClr>
        <a:buSzPct val="100000"/>
        <a:buFont typeface="Times New Roman" pitchFamily="16" charset="0"/>
        <a:defRPr sz="1900">
          <a:solidFill>
            <a:srgbClr val="000000"/>
          </a:solidFill>
          <a:latin typeface="+mn-lt"/>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8" Type="http://schemas.openxmlformats.org/officeDocument/2006/relationships/customXml" Target="../ink/ink4.xml"/><Relationship Id="rId3" Type="http://schemas.openxmlformats.org/officeDocument/2006/relationships/customXml" Target="../ink/ink1.xml"/><Relationship Id="rId7" Type="http://schemas.openxmlformats.org/officeDocument/2006/relationships/customXml" Target="../ink/ink3.xml"/><Relationship Id="rId2" Type="http://schemas.openxmlformats.org/officeDocument/2006/relationships/notesSlide" Target="../notesSlides/notesSlide2.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customXml" Target="../ink/ink2.xml"/><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8" Type="http://schemas.openxmlformats.org/officeDocument/2006/relationships/customXml" Target="../ink/ink8.xml"/><Relationship Id="rId3" Type="http://schemas.openxmlformats.org/officeDocument/2006/relationships/customXml" Target="../ink/ink5.xml"/><Relationship Id="rId7" Type="http://schemas.openxmlformats.org/officeDocument/2006/relationships/customXml" Target="../ink/ink7.xml"/><Relationship Id="rId2" Type="http://schemas.openxmlformats.org/officeDocument/2006/relationships/notesSlide" Target="../notesSlides/notesSlide3.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customXml" Target="../ink/ink6.xml"/><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8" Type="http://schemas.openxmlformats.org/officeDocument/2006/relationships/customXml" Target="../ink/ink12.xml"/><Relationship Id="rId3" Type="http://schemas.openxmlformats.org/officeDocument/2006/relationships/customXml" Target="../ink/ink9.xml"/><Relationship Id="rId7" Type="http://schemas.openxmlformats.org/officeDocument/2006/relationships/customXml" Target="../ink/ink11.xml"/><Relationship Id="rId2" Type="http://schemas.openxmlformats.org/officeDocument/2006/relationships/notesSlide" Target="../notesSlides/notesSlide4.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customXml" Target="../ink/ink10.xml"/><Relationship Id="rId4" Type="http://schemas.openxmlformats.org/officeDocument/2006/relationships/image" Target="../media/image3.png"/></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098" name="Gruppo 1">
            <a:extLst>
              <a:ext uri="{FF2B5EF4-FFF2-40B4-BE49-F238E27FC236}">
                <a16:creationId xmlns:a16="http://schemas.microsoft.com/office/drawing/2014/main" id="{401E1068-E622-5D35-4356-6443A0487D17}"/>
              </a:ext>
            </a:extLst>
          </p:cNvPr>
          <p:cNvGrpSpPr>
            <a:grpSpLocks/>
          </p:cNvGrpSpPr>
          <p:nvPr/>
        </p:nvGrpSpPr>
        <p:grpSpPr bwMode="auto">
          <a:xfrm>
            <a:off x="-19050" y="-144463"/>
            <a:ext cx="9764713" cy="6497638"/>
            <a:chOff x="200" y="0"/>
            <a:chExt cx="9764368" cy="6497419"/>
          </a:xfrm>
        </p:grpSpPr>
        <p:sp>
          <p:nvSpPr>
            <p:cNvPr id="4103" name="Rettangolo 1">
              <a:extLst>
                <a:ext uri="{FF2B5EF4-FFF2-40B4-BE49-F238E27FC236}">
                  <a16:creationId xmlns:a16="http://schemas.microsoft.com/office/drawing/2014/main" id="{460A41F3-8210-3CD9-5266-6B7972EF3916}"/>
                </a:ext>
              </a:extLst>
            </p:cNvPr>
            <p:cNvSpPr>
              <a:spLocks noChangeArrowheads="1"/>
            </p:cNvSpPr>
            <p:nvPr/>
          </p:nvSpPr>
          <p:spPr bwMode="auto">
            <a:xfrm>
              <a:off x="14809" y="3287493"/>
              <a:ext cx="9749759" cy="3209926"/>
            </a:xfrm>
            <a:prstGeom prst="rect">
              <a:avLst/>
            </a:prstGeom>
            <a:solidFill>
              <a:srgbClr val="FF0000"/>
            </a:solidFill>
            <a:ln w="9525">
              <a:solidFill>
                <a:srgbClr val="FF0000"/>
              </a:solidFill>
              <a:miter lim="800000"/>
              <a:headEnd/>
              <a:tailEnd/>
            </a:ln>
          </p:spPr>
          <p:txBody>
            <a:bodyPr/>
            <a:lstStyle/>
            <a:p>
              <a:pPr eaLnBrk="1" hangingPunct="1">
                <a:buClr>
                  <a:srgbClr val="000000"/>
                </a:buClr>
                <a:buSzPct val="100000"/>
                <a:buFont typeface="Times New Roman" panose="02020603050405020304" pitchFamily="18" charset="0"/>
                <a:buNone/>
              </a:pPr>
              <a:endParaRPr lang="it-IT" altLang="it-IT"/>
            </a:p>
          </p:txBody>
        </p:sp>
        <p:sp>
          <p:nvSpPr>
            <p:cNvPr id="2" name="Rettangolo 1">
              <a:extLst>
                <a:ext uri="{FF2B5EF4-FFF2-40B4-BE49-F238E27FC236}">
                  <a16:creationId xmlns:a16="http://schemas.microsoft.com/office/drawing/2014/main" id="{D4DAE6C1-CDDB-08D1-AEEB-4A116FAA5374}"/>
                </a:ext>
              </a:extLst>
            </p:cNvPr>
            <p:cNvSpPr>
              <a:spLocks noChangeArrowheads="1"/>
            </p:cNvSpPr>
            <p:nvPr/>
          </p:nvSpPr>
          <p:spPr bwMode="auto">
            <a:xfrm>
              <a:off x="200" y="0"/>
              <a:ext cx="9719920" cy="3270141"/>
            </a:xfrm>
            <a:prstGeom prst="rect">
              <a:avLst/>
            </a:prstGeom>
            <a:solidFill>
              <a:schemeClr val="bg1">
                <a:lumMod val="75000"/>
              </a:schemeClr>
            </a:solidFill>
            <a:ln>
              <a:solidFill>
                <a:schemeClr val="bg1">
                  <a:lumMod val="75000"/>
                </a:schemeClr>
              </a:solidFill>
            </a:ln>
          </p:spPr>
          <p:txBody>
            <a:bodyPr/>
            <a:lstStyle/>
            <a:p>
              <a:pPr eaLnBrk="1" hangingPunct="1">
                <a:buClr>
                  <a:srgbClr val="000000"/>
                </a:buClr>
                <a:buSzPct val="100000"/>
                <a:buFont typeface="Times New Roman" panose="02020603050405020304" pitchFamily="18" charset="0"/>
                <a:buNone/>
                <a:defRPr/>
              </a:pPr>
              <a:endParaRPr lang="it-IT" altLang="it-IT">
                <a:ea typeface="+mn-ea"/>
                <a:cs typeface="+mn-cs"/>
              </a:endParaRPr>
            </a:p>
          </p:txBody>
        </p:sp>
      </p:grpSp>
      <p:sp>
        <p:nvSpPr>
          <p:cNvPr id="4099" name="Text Box 2">
            <a:extLst>
              <a:ext uri="{FF2B5EF4-FFF2-40B4-BE49-F238E27FC236}">
                <a16:creationId xmlns:a16="http://schemas.microsoft.com/office/drawing/2014/main" id="{00B1C6DE-FE99-0E26-A819-F915870E4596}"/>
              </a:ext>
            </a:extLst>
          </p:cNvPr>
          <p:cNvSpPr txBox="1">
            <a:spLocks noChangeArrowheads="1"/>
          </p:cNvSpPr>
          <p:nvPr/>
        </p:nvSpPr>
        <p:spPr bwMode="auto">
          <a:xfrm>
            <a:off x="688975" y="3138488"/>
            <a:ext cx="8424863" cy="30495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0000" tIns="46800" rIns="90000" bIns="46800">
            <a:spAutoFit/>
          </a:bodyPr>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Calibri" panose="020F0502020204030204" pitchFamily="34" charset="0"/>
                <a:ea typeface="Arial Unicode MS" panose="020B0604020202020204" pitchFamily="34" charset="-128"/>
                <a:cs typeface="Arial Unicode MS" panose="020B0604020202020204" pitchFamily="34" charset="-128"/>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Calibri" panose="020F0502020204030204" pitchFamily="34" charset="0"/>
                <a:ea typeface="Arial Unicode MS" panose="020B0604020202020204" pitchFamily="34" charset="-128"/>
                <a:cs typeface="Arial Unicode MS" panose="020B0604020202020204" pitchFamily="34" charset="-128"/>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Calibri" panose="020F0502020204030204" pitchFamily="34" charset="0"/>
                <a:ea typeface="Arial Unicode MS" panose="020B0604020202020204" pitchFamily="34" charset="-128"/>
                <a:cs typeface="Arial Unicode MS" panose="020B0604020202020204" pitchFamily="34" charset="-128"/>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Calibri" panose="020F0502020204030204" pitchFamily="34" charset="0"/>
                <a:ea typeface="Arial Unicode MS" panose="020B0604020202020204" pitchFamily="34" charset="-128"/>
                <a:cs typeface="Arial Unicode MS" panose="020B0604020202020204" pitchFamily="34" charset="-128"/>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Calibri" panose="020F0502020204030204" pitchFamily="34" charset="0"/>
                <a:ea typeface="Arial Unicode MS" panose="020B0604020202020204" pitchFamily="34" charset="-128"/>
                <a:cs typeface="Arial Unicode MS" panose="020B0604020202020204" pitchFamily="34" charset="-128"/>
              </a:defRPr>
            </a:lvl5pPr>
            <a:lvl6pPr marL="25146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Calibri" panose="020F0502020204030204" pitchFamily="34" charset="0"/>
                <a:ea typeface="Arial Unicode MS" panose="020B0604020202020204" pitchFamily="34" charset="-128"/>
                <a:cs typeface="Arial Unicode MS" panose="020B0604020202020204" pitchFamily="34" charset="-128"/>
              </a:defRPr>
            </a:lvl6pPr>
            <a:lvl7pPr marL="29718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Calibri" panose="020F0502020204030204" pitchFamily="34" charset="0"/>
                <a:ea typeface="Arial Unicode MS" panose="020B0604020202020204" pitchFamily="34" charset="-128"/>
                <a:cs typeface="Arial Unicode MS" panose="020B0604020202020204" pitchFamily="34" charset="-128"/>
              </a:defRPr>
            </a:lvl7pPr>
            <a:lvl8pPr marL="34290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Calibri" panose="020F0502020204030204" pitchFamily="34" charset="0"/>
                <a:ea typeface="Arial Unicode MS" panose="020B0604020202020204" pitchFamily="34" charset="-128"/>
                <a:cs typeface="Arial Unicode MS" panose="020B0604020202020204" pitchFamily="34" charset="-128"/>
              </a:defRPr>
            </a:lvl8pPr>
            <a:lvl9pPr marL="38862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Calibri" panose="020F0502020204030204" pitchFamily="34" charset="0"/>
                <a:ea typeface="Arial Unicode MS" panose="020B0604020202020204" pitchFamily="34" charset="-128"/>
                <a:cs typeface="Arial Unicode MS" panose="020B0604020202020204" pitchFamily="34" charset="-128"/>
              </a:defRPr>
            </a:lvl9pPr>
          </a:lstStyle>
          <a:p>
            <a:pPr algn="ctr" eaLnBrk="1" hangingPunct="1">
              <a:buSzPct val="100000"/>
            </a:pPr>
            <a:r>
              <a:rPr lang="it-IT" altLang="it-IT" sz="3600" dirty="0">
                <a:latin typeface="Frutiger" pitchFamily="32" charset="0"/>
              </a:rPr>
              <a:t>Programmazione Finanziaria 2025-2027</a:t>
            </a:r>
          </a:p>
          <a:p>
            <a:pPr algn="ctr" eaLnBrk="1" hangingPunct="1">
              <a:buSzPct val="100000"/>
            </a:pPr>
            <a:endParaRPr lang="it-IT" altLang="it-IT" sz="2800" dirty="0">
              <a:latin typeface="Frutiger" pitchFamily="32" charset="0"/>
            </a:endParaRPr>
          </a:p>
          <a:p>
            <a:pPr algn="ctr" eaLnBrk="1" hangingPunct="1">
              <a:buSzPct val="100000"/>
            </a:pPr>
            <a:r>
              <a:rPr lang="it-IT" altLang="it-IT" sz="2400" dirty="0">
                <a:latin typeface="Frutiger" pitchFamily="32" charset="0"/>
              </a:rPr>
              <a:t>Variazione del bilancio finanziario per iscrizione del fondo relativo al contributo annuale alla finanza pubblica di cui ai commi 788 e 789 dell’art.1 della Legge 207/2024</a:t>
            </a:r>
          </a:p>
          <a:p>
            <a:pPr algn="ctr" eaLnBrk="1" hangingPunct="1">
              <a:buSzPct val="100000"/>
            </a:pPr>
            <a:endParaRPr lang="it-IT" altLang="it-IT" sz="3200" dirty="0">
              <a:latin typeface="Frutiger" pitchFamily="32" charset="0"/>
            </a:endParaRPr>
          </a:p>
          <a:p>
            <a:pPr algn="r" eaLnBrk="1" hangingPunct="1">
              <a:buSzPct val="100000"/>
            </a:pPr>
            <a:endParaRPr lang="it-IT" altLang="it-IT" sz="1200" dirty="0">
              <a:latin typeface="Frutiger" pitchFamily="32" charset="0"/>
            </a:endParaRPr>
          </a:p>
          <a:p>
            <a:pPr algn="r" eaLnBrk="1" hangingPunct="1">
              <a:buSzPct val="100000"/>
            </a:pPr>
            <a:r>
              <a:rPr lang="it-IT" altLang="it-IT" sz="1200" dirty="0">
                <a:latin typeface="Frutiger" pitchFamily="32" charset="0"/>
              </a:rPr>
              <a:t>Commissione Consiliare del 14/3/2025</a:t>
            </a:r>
          </a:p>
        </p:txBody>
      </p:sp>
      <p:grpSp>
        <p:nvGrpSpPr>
          <p:cNvPr id="4100" name="Gruppo 8">
            <a:extLst>
              <a:ext uri="{FF2B5EF4-FFF2-40B4-BE49-F238E27FC236}">
                <a16:creationId xmlns:a16="http://schemas.microsoft.com/office/drawing/2014/main" id="{5E785287-4645-A996-68FD-3A31AC0F101E}"/>
              </a:ext>
            </a:extLst>
          </p:cNvPr>
          <p:cNvGrpSpPr>
            <a:grpSpLocks/>
          </p:cNvGrpSpPr>
          <p:nvPr/>
        </p:nvGrpSpPr>
        <p:grpSpPr bwMode="auto">
          <a:xfrm>
            <a:off x="4133850" y="671513"/>
            <a:ext cx="1460500" cy="2606675"/>
            <a:chOff x="0" y="0"/>
            <a:chExt cx="1461407" cy="2607129"/>
          </a:xfrm>
        </p:grpSpPr>
        <p:pic>
          <p:nvPicPr>
            <p:cNvPr id="4101" name="Immagine 9">
              <a:extLst>
                <a:ext uri="{FF2B5EF4-FFF2-40B4-BE49-F238E27FC236}">
                  <a16:creationId xmlns:a16="http://schemas.microsoft.com/office/drawing/2014/main" id="{38178A81-3811-689D-FE63-4AE146FB0B95}"/>
                </a:ext>
              </a:extLst>
            </p:cNvPr>
            <p:cNvPicPr>
              <a:picLocks noChangeAspect="1"/>
            </p:cNvPicPr>
            <p:nvPr/>
          </p:nvPicPr>
          <p:blipFill>
            <a:blip r:embed="rId3">
              <a:extLst>
                <a:ext uri="{28A0092B-C50C-407E-A947-70E740481C1C}">
                  <a14:useLocalDpi xmlns:a14="http://schemas.microsoft.com/office/drawing/2010/main" val="0"/>
                </a:ext>
              </a:extLst>
            </a:blip>
            <a:srcRect r="52428"/>
            <a:stretch>
              <a:fillRect/>
            </a:stretch>
          </p:blipFill>
          <p:spPr bwMode="auto">
            <a:xfrm>
              <a:off x="73479" y="0"/>
              <a:ext cx="1387928" cy="143419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02" name="Immagine 10">
              <a:extLst>
                <a:ext uri="{FF2B5EF4-FFF2-40B4-BE49-F238E27FC236}">
                  <a16:creationId xmlns:a16="http://schemas.microsoft.com/office/drawing/2014/main" id="{7489FCB5-A7C5-4257-8A81-532774CF9596}"/>
                </a:ext>
              </a:extLst>
            </p:cNvPr>
            <p:cNvPicPr>
              <a:picLocks noChangeAspect="1"/>
            </p:cNvPicPr>
            <p:nvPr/>
          </p:nvPicPr>
          <p:blipFill>
            <a:blip r:embed="rId3">
              <a:extLst>
                <a:ext uri="{28A0092B-C50C-407E-A947-70E740481C1C}">
                  <a14:useLocalDpi xmlns:a14="http://schemas.microsoft.com/office/drawing/2010/main" val="0"/>
                </a:ext>
              </a:extLst>
            </a:blip>
            <a:srcRect l="50621"/>
            <a:stretch>
              <a:fillRect/>
            </a:stretch>
          </p:blipFill>
          <p:spPr bwMode="auto">
            <a:xfrm>
              <a:off x="0" y="1172936"/>
              <a:ext cx="1450521" cy="143419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ext Box 1">
            <a:extLst>
              <a:ext uri="{FF2B5EF4-FFF2-40B4-BE49-F238E27FC236}">
                <a16:creationId xmlns:a16="http://schemas.microsoft.com/office/drawing/2014/main" id="{32024FBE-19D0-639E-0D01-50522C961909}"/>
              </a:ext>
            </a:extLst>
          </p:cNvPr>
          <p:cNvSpPr txBox="1">
            <a:spLocks noChangeArrowheads="1"/>
          </p:cNvSpPr>
          <p:nvPr/>
        </p:nvSpPr>
        <p:spPr bwMode="auto">
          <a:xfrm>
            <a:off x="998538" y="47625"/>
            <a:ext cx="7688262" cy="401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0000" tIns="45000" rIns="90000" bIns="45000"/>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Calibri" panose="020F0502020204030204" pitchFamily="34" charset="0"/>
                <a:ea typeface="Arial Unicode MS" panose="020B0604020202020204" pitchFamily="34" charset="-128"/>
                <a:cs typeface="Arial Unicode MS" panose="020B0604020202020204" pitchFamily="34" charset="-128"/>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Calibri" panose="020F0502020204030204" pitchFamily="34" charset="0"/>
                <a:ea typeface="Arial Unicode MS" panose="020B0604020202020204" pitchFamily="34" charset="-128"/>
                <a:cs typeface="Arial Unicode MS" panose="020B0604020202020204" pitchFamily="34" charset="-128"/>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Calibri" panose="020F0502020204030204" pitchFamily="34" charset="0"/>
                <a:ea typeface="Arial Unicode MS" panose="020B0604020202020204" pitchFamily="34" charset="-128"/>
                <a:cs typeface="Arial Unicode MS" panose="020B0604020202020204" pitchFamily="34" charset="-128"/>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Calibri" panose="020F0502020204030204" pitchFamily="34" charset="0"/>
                <a:ea typeface="Arial Unicode MS" panose="020B0604020202020204" pitchFamily="34" charset="-128"/>
                <a:cs typeface="Arial Unicode MS" panose="020B0604020202020204" pitchFamily="34" charset="-128"/>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Calibri" panose="020F0502020204030204" pitchFamily="34" charset="0"/>
                <a:ea typeface="Arial Unicode MS" panose="020B0604020202020204" pitchFamily="34" charset="-128"/>
                <a:cs typeface="Arial Unicode MS" panose="020B0604020202020204" pitchFamily="34" charset="-128"/>
              </a:defRPr>
            </a:lvl5pPr>
            <a:lvl6pPr marL="25146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Calibri" panose="020F0502020204030204" pitchFamily="34" charset="0"/>
                <a:ea typeface="Arial Unicode MS" panose="020B0604020202020204" pitchFamily="34" charset="-128"/>
                <a:cs typeface="Arial Unicode MS" panose="020B0604020202020204" pitchFamily="34" charset="-128"/>
              </a:defRPr>
            </a:lvl6pPr>
            <a:lvl7pPr marL="29718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Calibri" panose="020F0502020204030204" pitchFamily="34" charset="0"/>
                <a:ea typeface="Arial Unicode MS" panose="020B0604020202020204" pitchFamily="34" charset="-128"/>
                <a:cs typeface="Arial Unicode MS" panose="020B0604020202020204" pitchFamily="34" charset="-128"/>
              </a:defRPr>
            </a:lvl7pPr>
            <a:lvl8pPr marL="34290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Calibri" panose="020F0502020204030204" pitchFamily="34" charset="0"/>
                <a:ea typeface="Arial Unicode MS" panose="020B0604020202020204" pitchFamily="34" charset="-128"/>
                <a:cs typeface="Arial Unicode MS" panose="020B0604020202020204" pitchFamily="34" charset="-128"/>
              </a:defRPr>
            </a:lvl8pPr>
            <a:lvl9pPr marL="38862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Calibri" panose="020F0502020204030204" pitchFamily="34" charset="0"/>
                <a:ea typeface="Arial Unicode MS" panose="020B0604020202020204" pitchFamily="34" charset="-128"/>
                <a:cs typeface="Arial Unicode MS" panose="020B0604020202020204" pitchFamily="34" charset="-128"/>
              </a:defRPr>
            </a:lvl9pPr>
          </a:lstStyle>
          <a:p>
            <a:pPr eaLnBrk="1" hangingPunct="1">
              <a:buSzPct val="100000"/>
            </a:pPr>
            <a:r>
              <a:rPr lang="it-IT" altLang="it-IT" sz="2600">
                <a:solidFill>
                  <a:srgbClr val="FF0000"/>
                </a:solidFill>
                <a:latin typeface="Frutiger" pitchFamily="32" charset="0"/>
              </a:rPr>
              <a:t>Il contributo annuale alla finanza pubblica 2025</a:t>
            </a:r>
          </a:p>
        </p:txBody>
      </p:sp>
      <p:sp>
        <p:nvSpPr>
          <p:cNvPr id="6147" name="CasellaDiTesto 4">
            <a:extLst>
              <a:ext uri="{FF2B5EF4-FFF2-40B4-BE49-F238E27FC236}">
                <a16:creationId xmlns:a16="http://schemas.microsoft.com/office/drawing/2014/main" id="{9109B036-8601-8C17-DBE8-BC11E96A48C0}"/>
              </a:ext>
            </a:extLst>
          </p:cNvPr>
          <p:cNvSpPr txBox="1">
            <a:spLocks noChangeArrowheads="1"/>
          </p:cNvSpPr>
          <p:nvPr/>
        </p:nvSpPr>
        <p:spPr bwMode="auto">
          <a:xfrm>
            <a:off x="841375" y="1152525"/>
            <a:ext cx="8410575" cy="5148263"/>
          </a:xfrm>
          <a:prstGeom prst="rect">
            <a:avLst/>
          </a:prstGeom>
          <a:noFill/>
          <a:ln>
            <a:solidFill>
              <a:schemeClr val="bg1"/>
            </a:solidFill>
          </a:ln>
        </p:spPr>
        <p:txBody>
          <a:bodyPr>
            <a:spAutoFit/>
          </a:bodyPr>
          <a:lstStyle>
            <a:lvl1pPr marL="285750" indent="-285750">
              <a:defRPr>
                <a:solidFill>
                  <a:schemeClr val="bg1"/>
                </a:solidFill>
                <a:latin typeface="Calibri" panose="020F0502020204030204" pitchFamily="34" charset="0"/>
                <a:cs typeface="Arial Unicode MS" panose="020B0604020202020204" pitchFamily="34" charset="-128"/>
              </a:defRPr>
            </a:lvl1pPr>
            <a:lvl2pPr marL="644525">
              <a:defRPr>
                <a:solidFill>
                  <a:schemeClr val="bg1"/>
                </a:solidFill>
                <a:latin typeface="Calibri" panose="020F0502020204030204" pitchFamily="34" charset="0"/>
                <a:cs typeface="Arial Unicode MS" panose="020B0604020202020204" pitchFamily="34" charset="-128"/>
              </a:defRPr>
            </a:lvl2pPr>
            <a:lvl3pPr>
              <a:defRPr>
                <a:solidFill>
                  <a:schemeClr val="bg1"/>
                </a:solidFill>
                <a:latin typeface="Calibri" panose="020F0502020204030204" pitchFamily="34" charset="0"/>
                <a:cs typeface="Arial Unicode MS" panose="020B0604020202020204" pitchFamily="34" charset="-128"/>
              </a:defRPr>
            </a:lvl3pPr>
            <a:lvl4pPr>
              <a:defRPr>
                <a:solidFill>
                  <a:schemeClr val="bg1"/>
                </a:solidFill>
                <a:latin typeface="Calibri" panose="020F0502020204030204" pitchFamily="34" charset="0"/>
                <a:cs typeface="Arial Unicode MS" panose="020B0604020202020204" pitchFamily="34" charset="-128"/>
              </a:defRPr>
            </a:lvl4pPr>
            <a:lvl5pPr>
              <a:defRPr>
                <a:solidFill>
                  <a:schemeClr val="bg1"/>
                </a:solidFill>
                <a:latin typeface="Calibri" panose="020F0502020204030204" pitchFamily="34" charset="0"/>
                <a:cs typeface="Arial Unicode MS" panose="020B0604020202020204" pitchFamily="34" charset="-128"/>
              </a:defRPr>
            </a:lvl5pPr>
            <a:lvl6pPr marL="2514600" indent="-228600" defTabSz="449263" eaLnBrk="0" fontAlgn="base" hangingPunct="0">
              <a:spcBef>
                <a:spcPct val="0"/>
              </a:spcBef>
              <a:spcAft>
                <a:spcPct val="0"/>
              </a:spcAft>
              <a:defRPr>
                <a:solidFill>
                  <a:schemeClr val="bg1"/>
                </a:solidFill>
                <a:latin typeface="Calibri" panose="020F0502020204030204" pitchFamily="34" charset="0"/>
                <a:cs typeface="Arial Unicode MS" panose="020B0604020202020204" pitchFamily="34" charset="-128"/>
              </a:defRPr>
            </a:lvl6pPr>
            <a:lvl7pPr marL="2971800" indent="-228600" defTabSz="449263" eaLnBrk="0" fontAlgn="base" hangingPunct="0">
              <a:spcBef>
                <a:spcPct val="0"/>
              </a:spcBef>
              <a:spcAft>
                <a:spcPct val="0"/>
              </a:spcAft>
              <a:defRPr>
                <a:solidFill>
                  <a:schemeClr val="bg1"/>
                </a:solidFill>
                <a:latin typeface="Calibri" panose="020F0502020204030204" pitchFamily="34" charset="0"/>
                <a:cs typeface="Arial Unicode MS" panose="020B0604020202020204" pitchFamily="34" charset="-128"/>
              </a:defRPr>
            </a:lvl7pPr>
            <a:lvl8pPr marL="3429000" indent="-228600" defTabSz="449263" eaLnBrk="0" fontAlgn="base" hangingPunct="0">
              <a:spcBef>
                <a:spcPct val="0"/>
              </a:spcBef>
              <a:spcAft>
                <a:spcPct val="0"/>
              </a:spcAft>
              <a:defRPr>
                <a:solidFill>
                  <a:schemeClr val="bg1"/>
                </a:solidFill>
                <a:latin typeface="Calibri" panose="020F0502020204030204" pitchFamily="34" charset="0"/>
                <a:cs typeface="Arial Unicode MS" panose="020B0604020202020204" pitchFamily="34" charset="-128"/>
              </a:defRPr>
            </a:lvl8pPr>
            <a:lvl9pPr marL="3886200" indent="-228600" defTabSz="449263" eaLnBrk="0" fontAlgn="base" hangingPunct="0">
              <a:spcBef>
                <a:spcPct val="0"/>
              </a:spcBef>
              <a:spcAft>
                <a:spcPct val="0"/>
              </a:spcAft>
              <a:defRPr>
                <a:solidFill>
                  <a:schemeClr val="bg1"/>
                </a:solidFill>
                <a:latin typeface="Calibri" panose="020F0502020204030204" pitchFamily="34" charset="0"/>
                <a:cs typeface="Arial Unicode MS" panose="020B0604020202020204" pitchFamily="34" charset="-128"/>
              </a:defRPr>
            </a:lvl9pPr>
          </a:lstStyle>
          <a:p>
            <a:pPr marL="0" indent="0" algn="just">
              <a:defRPr/>
            </a:pPr>
            <a:r>
              <a:rPr lang="it-IT" altLang="it-IT" sz="1600" dirty="0">
                <a:solidFill>
                  <a:srgbClr val="000000"/>
                </a:solidFill>
                <a:ea typeface="+mn-ea"/>
              </a:rPr>
              <a:t>Ai sensi dei commi 788 e 789 dell’art.1 della Legge 207/2024 (legge di bilancio 2025) gli enti </a:t>
            </a:r>
            <a:r>
              <a:rPr lang="it-IT" altLang="it-IT" sz="1600" dirty="0">
                <a:solidFill>
                  <a:schemeClr val="tx1"/>
                </a:solidFill>
                <a:ea typeface="+mn-ea"/>
              </a:rPr>
              <a:t>locali:</a:t>
            </a:r>
          </a:p>
          <a:p>
            <a:pPr marL="0" indent="0" algn="just">
              <a:defRPr/>
            </a:pPr>
            <a:r>
              <a:rPr lang="it-IT" altLang="it-IT" sz="1600" dirty="0">
                <a:solidFill>
                  <a:schemeClr val="tx1"/>
                </a:solidFill>
                <a:ea typeface="+mn-ea"/>
              </a:rPr>
              <a:t> </a:t>
            </a:r>
          </a:p>
          <a:p>
            <a:pPr algn="just">
              <a:buFont typeface="Arial" panose="020B0604020202020204" pitchFamily="34" charset="0"/>
              <a:buChar char="•"/>
              <a:defRPr/>
            </a:pPr>
            <a:r>
              <a:rPr lang="it-IT" sz="1600" dirty="0">
                <a:solidFill>
                  <a:schemeClr val="tx1"/>
                </a:solidFill>
                <a:ea typeface="+mn-ea"/>
              </a:rPr>
              <a:t>partecipano al raggiungimento degli obiettivi di finanza pubblica e all’osservanza dei vincoli economici e finanziari derivanti dalle nuove regole della governance economica europea; </a:t>
            </a:r>
          </a:p>
          <a:p>
            <a:pPr algn="just">
              <a:buFont typeface="Arial" panose="020B0604020202020204" pitchFamily="34" charset="0"/>
              <a:buChar char="•"/>
              <a:defRPr/>
            </a:pPr>
            <a:endParaRPr lang="it-IT" altLang="it-IT" sz="1600" dirty="0">
              <a:solidFill>
                <a:schemeClr val="tx1"/>
              </a:solidFill>
              <a:ea typeface="+mn-ea"/>
            </a:endParaRPr>
          </a:p>
          <a:p>
            <a:pPr algn="just">
              <a:buFont typeface="Arial" panose="020B0604020202020204" pitchFamily="34" charset="0"/>
              <a:buChar char="•"/>
              <a:defRPr/>
            </a:pPr>
            <a:r>
              <a:rPr lang="it-IT" altLang="it-IT" sz="1600" dirty="0">
                <a:solidFill>
                  <a:schemeClr val="tx1"/>
                </a:solidFill>
                <a:ea typeface="+mn-ea"/>
              </a:rPr>
              <a:t>assicurano un contributo alla finanza pubblica, aggiuntivo rispetto a quello previsto a legislazione vigente, pari a 140 mln € per l’anno 2025, a 290 mln € per ciascuno degli anni dal 2026 al 2028 e a 490 mln € per l’anno 2029, di cui a carico dei comuni: 130 mln € per l’anno 2025, 260 mln € per ciascuno degli anni dal 2026 al 2028 e 440 mln € per l’anno 2029;</a:t>
            </a:r>
          </a:p>
          <a:p>
            <a:pPr algn="just">
              <a:buFont typeface="Arial" panose="020B0604020202020204" pitchFamily="34" charset="0"/>
              <a:buChar char="•"/>
              <a:defRPr/>
            </a:pPr>
            <a:endParaRPr lang="it-IT" altLang="it-IT" sz="1600" dirty="0">
              <a:solidFill>
                <a:schemeClr val="tx1"/>
              </a:solidFill>
              <a:ea typeface="+mn-ea"/>
            </a:endParaRPr>
          </a:p>
          <a:p>
            <a:pPr algn="just">
              <a:buFont typeface="Arial" panose="020B0604020202020204" pitchFamily="34" charset="0"/>
              <a:buChar char="•"/>
              <a:defRPr/>
            </a:pPr>
            <a:r>
              <a:rPr lang="it-IT" sz="1600" dirty="0">
                <a:solidFill>
                  <a:schemeClr val="tx1"/>
                </a:solidFill>
                <a:ea typeface="+mn-ea"/>
              </a:rPr>
              <a:t>entro 30 giorni dal riparto, con variazione di bilancio approvata con atto del Consiglio, i</a:t>
            </a:r>
            <a:r>
              <a:rPr lang="it-IT" altLang="it-IT" sz="1600" dirty="0">
                <a:solidFill>
                  <a:schemeClr val="tx1"/>
                </a:solidFill>
                <a:ea typeface="+mn-ea"/>
              </a:rPr>
              <a:t>scrivono</a:t>
            </a:r>
            <a:r>
              <a:rPr lang="it-IT" sz="1600" dirty="0">
                <a:solidFill>
                  <a:schemeClr val="tx1"/>
                </a:solidFill>
                <a:ea typeface="+mn-ea"/>
              </a:rPr>
              <a:t>,</a:t>
            </a:r>
            <a:r>
              <a:rPr lang="it-IT" altLang="it-IT" sz="1600" dirty="0">
                <a:solidFill>
                  <a:schemeClr val="tx1"/>
                </a:solidFill>
                <a:ea typeface="+mn-ea"/>
              </a:rPr>
              <a:t> nella missione 20, Fondi e accantonamenti, della parte corrente di ciascuno degli esercizi del bilancio di previsione un fondo, con una dotazione pari al contributo annuale alla finanza pubblica, fermo restando il rispetto dell’equilibrio di bilancio di parte corrente;</a:t>
            </a:r>
          </a:p>
          <a:p>
            <a:pPr algn="just">
              <a:buFont typeface="Arial" panose="020B0604020202020204" pitchFamily="34" charset="0"/>
              <a:buChar char="•"/>
              <a:defRPr/>
            </a:pPr>
            <a:endParaRPr lang="it-IT" altLang="it-IT" sz="1600" dirty="0">
              <a:solidFill>
                <a:schemeClr val="tx1"/>
              </a:solidFill>
              <a:ea typeface="+mn-ea"/>
            </a:endParaRPr>
          </a:p>
          <a:p>
            <a:pPr algn="just">
              <a:buFont typeface="Arial" panose="020B0604020202020204" pitchFamily="34" charset="0"/>
              <a:buChar char="•"/>
              <a:defRPr/>
            </a:pPr>
            <a:r>
              <a:rPr lang="it-IT" altLang="it-IT" sz="1600" dirty="0">
                <a:solidFill>
                  <a:schemeClr val="tx1"/>
                </a:solidFill>
                <a:ea typeface="+mn-ea"/>
              </a:rPr>
              <a:t>alla fine di ciascun esercizio il fondo confluisce nella parte accantonata del risultato di amministrazione, destinata, per gli enti con un risultato di amministrazione pari a zero o positivo alla fine dell’esercizio precedente, al finanziamento di investimenti nell’esercizio successivo. </a:t>
            </a:r>
          </a:p>
          <a:p>
            <a:pPr algn="just">
              <a:buFont typeface="Arial" panose="020B0604020202020204" pitchFamily="34" charset="0"/>
              <a:buChar char="•"/>
              <a:defRPr/>
            </a:pPr>
            <a:endParaRPr lang="it-IT" altLang="it-IT" sz="1600" dirty="0">
              <a:solidFill>
                <a:srgbClr val="000000"/>
              </a:solidFill>
              <a:ea typeface="+mn-ea"/>
            </a:endParaRPr>
          </a:p>
          <a:p>
            <a:pPr marL="358775" lvl="1" indent="0" algn="just">
              <a:defRPr/>
            </a:pPr>
            <a:endParaRPr lang="it-IT" altLang="it-IT" sz="1400" dirty="0">
              <a:solidFill>
                <a:srgbClr val="000000"/>
              </a:solidFill>
              <a:ea typeface="+mn-ea"/>
            </a:endParaRPr>
          </a:p>
          <a:p>
            <a:pPr algn="r">
              <a:defRPr/>
            </a:pPr>
            <a:endParaRPr lang="it-IT" altLang="it-IT" sz="1050" b="1" dirty="0">
              <a:solidFill>
                <a:srgbClr val="000000"/>
              </a:solidFill>
              <a:ea typeface="+mn-ea"/>
            </a:endParaRPr>
          </a:p>
        </p:txBody>
      </p:sp>
      <mc:AlternateContent xmlns:mc="http://schemas.openxmlformats.org/markup-compatibility/2006">
        <mc:Choice xmlns:p14="http://schemas.microsoft.com/office/powerpoint/2010/main" Requires="p14">
          <p:contentPart p14:bwMode="auto" r:id="rId3">
            <p14:nvContentPartPr>
              <p14:cNvPr id="2" name="Input penna 1">
                <a:extLst>
                  <a:ext uri="{FF2B5EF4-FFF2-40B4-BE49-F238E27FC236}">
                    <a16:creationId xmlns:a16="http://schemas.microsoft.com/office/drawing/2014/main" id="{212609FA-B9E8-6B69-5F80-B208B15F8F20}"/>
                  </a:ext>
                </a:extLst>
              </p14:cNvPr>
              <p14:cNvContentPartPr/>
              <p14:nvPr/>
            </p14:nvContentPartPr>
            <p14:xfrm>
              <a:off x="2637559" y="710446"/>
              <a:ext cx="631440" cy="35640"/>
            </p14:xfrm>
          </p:contentPart>
        </mc:Choice>
        <mc:Fallback>
          <p:pic>
            <p:nvPicPr>
              <p:cNvPr id="2" name="Input penna 1">
                <a:extLst>
                  <a:ext uri="{FF2B5EF4-FFF2-40B4-BE49-F238E27FC236}">
                    <a16:creationId xmlns:a16="http://schemas.microsoft.com/office/drawing/2014/main" id="{212609FA-B9E8-6B69-5F80-B208B15F8F20}"/>
                  </a:ext>
                </a:extLst>
              </p:cNvPr>
              <p:cNvPicPr/>
              <p:nvPr/>
            </p:nvPicPr>
            <p:blipFill>
              <a:blip r:embed="rId4"/>
              <a:stretch>
                <a:fillRect/>
              </a:stretch>
            </p:blipFill>
            <p:spPr>
              <a:xfrm>
                <a:off x="2595439" y="625710"/>
                <a:ext cx="714960" cy="205112"/>
              </a:xfrm>
              <a:prstGeom prst="rect">
                <a:avLst/>
              </a:prstGeom>
            </p:spPr>
          </p:pic>
        </mc:Fallback>
      </mc:AlternateContent>
      <mc:AlternateContent xmlns:mc="http://schemas.openxmlformats.org/markup-compatibility/2006">
        <mc:Choice xmlns:p14="http://schemas.microsoft.com/office/powerpoint/2010/main" Requires="p14">
          <p:contentPart p14:bwMode="auto" r:id="rId5">
            <p14:nvContentPartPr>
              <p14:cNvPr id="3" name="Input penna 2">
                <a:extLst>
                  <a:ext uri="{FF2B5EF4-FFF2-40B4-BE49-F238E27FC236}">
                    <a16:creationId xmlns:a16="http://schemas.microsoft.com/office/drawing/2014/main" id="{5A7CA10F-2BB9-D95F-02DE-0648EF8A2CE9}"/>
                  </a:ext>
                </a:extLst>
              </p14:cNvPr>
              <p14:cNvContentPartPr/>
              <p14:nvPr/>
            </p14:nvContentPartPr>
            <p14:xfrm>
              <a:off x="3258199" y="714766"/>
              <a:ext cx="360" cy="360"/>
            </p14:xfrm>
          </p:contentPart>
        </mc:Choice>
        <mc:Fallback>
          <p:pic>
            <p:nvPicPr>
              <p:cNvPr id="3" name="Input penna 2">
                <a:extLst>
                  <a:ext uri="{FF2B5EF4-FFF2-40B4-BE49-F238E27FC236}">
                    <a16:creationId xmlns:a16="http://schemas.microsoft.com/office/drawing/2014/main" id="{5A7CA10F-2BB9-D95F-02DE-0648EF8A2CE9}"/>
                  </a:ext>
                </a:extLst>
              </p:cNvPr>
              <p:cNvPicPr/>
              <p:nvPr/>
            </p:nvPicPr>
            <p:blipFill>
              <a:blip r:embed="rId6"/>
              <a:stretch>
                <a:fillRect/>
              </a:stretch>
            </p:blipFill>
            <p:spPr>
              <a:xfrm>
                <a:off x="3216079" y="630886"/>
                <a:ext cx="83880" cy="168120"/>
              </a:xfrm>
              <a:prstGeom prst="rect">
                <a:avLst/>
              </a:prstGeom>
            </p:spPr>
          </p:pic>
        </mc:Fallback>
      </mc:AlternateContent>
      <mc:AlternateContent xmlns:mc="http://schemas.openxmlformats.org/markup-compatibility/2006">
        <mc:Choice xmlns:p14="http://schemas.microsoft.com/office/powerpoint/2010/main" Requires="p14">
          <p:contentPart p14:bwMode="auto" r:id="rId7">
            <p14:nvContentPartPr>
              <p14:cNvPr id="4" name="Input penna 3">
                <a:extLst>
                  <a:ext uri="{FF2B5EF4-FFF2-40B4-BE49-F238E27FC236}">
                    <a16:creationId xmlns:a16="http://schemas.microsoft.com/office/drawing/2014/main" id="{AC63C2CC-F58C-A46B-D5C1-1E4735CC22A2}"/>
                  </a:ext>
                </a:extLst>
              </p14:cNvPr>
              <p14:cNvContentPartPr/>
              <p14:nvPr/>
            </p14:nvContentPartPr>
            <p14:xfrm>
              <a:off x="3794239" y="1839406"/>
              <a:ext cx="360" cy="360"/>
            </p14:xfrm>
          </p:contentPart>
        </mc:Choice>
        <mc:Fallback>
          <p:pic>
            <p:nvPicPr>
              <p:cNvPr id="4" name="Input penna 3">
                <a:extLst>
                  <a:ext uri="{FF2B5EF4-FFF2-40B4-BE49-F238E27FC236}">
                    <a16:creationId xmlns:a16="http://schemas.microsoft.com/office/drawing/2014/main" id="{AC63C2CC-F58C-A46B-D5C1-1E4735CC22A2}"/>
                  </a:ext>
                </a:extLst>
              </p:cNvPr>
              <p:cNvPicPr/>
              <p:nvPr/>
            </p:nvPicPr>
            <p:blipFill>
              <a:blip r:embed="rId6"/>
              <a:stretch>
                <a:fillRect/>
              </a:stretch>
            </p:blipFill>
            <p:spPr>
              <a:xfrm>
                <a:off x="3752119" y="1755526"/>
                <a:ext cx="83880" cy="168120"/>
              </a:xfrm>
              <a:prstGeom prst="rect">
                <a:avLst/>
              </a:prstGeom>
            </p:spPr>
          </p:pic>
        </mc:Fallback>
      </mc:AlternateContent>
      <mc:AlternateContent xmlns:mc="http://schemas.openxmlformats.org/markup-compatibility/2006">
        <mc:Choice xmlns:p14="http://schemas.microsoft.com/office/powerpoint/2010/main" Requires="p14">
          <p:contentPart p14:bwMode="auto" r:id="rId8">
            <p14:nvContentPartPr>
              <p14:cNvPr id="5" name="Input penna 4">
                <a:extLst>
                  <a:ext uri="{FF2B5EF4-FFF2-40B4-BE49-F238E27FC236}">
                    <a16:creationId xmlns:a16="http://schemas.microsoft.com/office/drawing/2014/main" id="{9CB03D22-4743-4F3A-42C5-E8A58FB1526A}"/>
                  </a:ext>
                </a:extLst>
              </p14:cNvPr>
              <p14:cNvContentPartPr/>
              <p14:nvPr/>
            </p14:nvContentPartPr>
            <p14:xfrm>
              <a:off x="4183039" y="1713046"/>
              <a:ext cx="360" cy="360"/>
            </p14:xfrm>
          </p:contentPart>
        </mc:Choice>
        <mc:Fallback>
          <p:pic>
            <p:nvPicPr>
              <p:cNvPr id="5" name="Input penna 4">
                <a:extLst>
                  <a:ext uri="{FF2B5EF4-FFF2-40B4-BE49-F238E27FC236}">
                    <a16:creationId xmlns:a16="http://schemas.microsoft.com/office/drawing/2014/main" id="{9CB03D22-4743-4F3A-42C5-E8A58FB1526A}"/>
                  </a:ext>
                </a:extLst>
              </p:cNvPr>
              <p:cNvPicPr/>
              <p:nvPr/>
            </p:nvPicPr>
            <p:blipFill>
              <a:blip r:embed="rId6"/>
              <a:stretch>
                <a:fillRect/>
              </a:stretch>
            </p:blipFill>
            <p:spPr>
              <a:xfrm>
                <a:off x="4140919" y="1629166"/>
                <a:ext cx="83880" cy="168120"/>
              </a:xfrm>
              <a:prstGeom prst="rect">
                <a:avLst/>
              </a:prstGeom>
            </p:spPr>
          </p:pic>
        </mc:Fallback>
      </mc:AlternateContent>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ext Box 1">
            <a:extLst>
              <a:ext uri="{FF2B5EF4-FFF2-40B4-BE49-F238E27FC236}">
                <a16:creationId xmlns:a16="http://schemas.microsoft.com/office/drawing/2014/main" id="{97847D72-0A75-9F85-B265-13BF4E8A548F}"/>
              </a:ext>
            </a:extLst>
          </p:cNvPr>
          <p:cNvSpPr txBox="1">
            <a:spLocks noChangeArrowheads="1"/>
          </p:cNvSpPr>
          <p:nvPr/>
        </p:nvSpPr>
        <p:spPr bwMode="auto">
          <a:xfrm>
            <a:off x="998538" y="47625"/>
            <a:ext cx="7688262" cy="401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0000" tIns="45000" rIns="90000" bIns="45000"/>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Calibri" panose="020F0502020204030204" pitchFamily="34" charset="0"/>
                <a:ea typeface="Arial Unicode MS" panose="020B0604020202020204" pitchFamily="34" charset="-128"/>
                <a:cs typeface="Arial Unicode MS" panose="020B0604020202020204" pitchFamily="34" charset="-128"/>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Calibri" panose="020F0502020204030204" pitchFamily="34" charset="0"/>
                <a:ea typeface="Arial Unicode MS" panose="020B0604020202020204" pitchFamily="34" charset="-128"/>
                <a:cs typeface="Arial Unicode MS" panose="020B0604020202020204" pitchFamily="34" charset="-128"/>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Calibri" panose="020F0502020204030204" pitchFamily="34" charset="0"/>
                <a:ea typeface="Arial Unicode MS" panose="020B0604020202020204" pitchFamily="34" charset="-128"/>
                <a:cs typeface="Arial Unicode MS" panose="020B0604020202020204" pitchFamily="34" charset="-128"/>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Calibri" panose="020F0502020204030204" pitchFamily="34" charset="0"/>
                <a:ea typeface="Arial Unicode MS" panose="020B0604020202020204" pitchFamily="34" charset="-128"/>
                <a:cs typeface="Arial Unicode MS" panose="020B0604020202020204" pitchFamily="34" charset="-128"/>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Calibri" panose="020F0502020204030204" pitchFamily="34" charset="0"/>
                <a:ea typeface="Arial Unicode MS" panose="020B0604020202020204" pitchFamily="34" charset="-128"/>
                <a:cs typeface="Arial Unicode MS" panose="020B0604020202020204" pitchFamily="34" charset="-128"/>
              </a:defRPr>
            </a:lvl5pPr>
            <a:lvl6pPr marL="25146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Calibri" panose="020F0502020204030204" pitchFamily="34" charset="0"/>
                <a:ea typeface="Arial Unicode MS" panose="020B0604020202020204" pitchFamily="34" charset="-128"/>
                <a:cs typeface="Arial Unicode MS" panose="020B0604020202020204" pitchFamily="34" charset="-128"/>
              </a:defRPr>
            </a:lvl6pPr>
            <a:lvl7pPr marL="29718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Calibri" panose="020F0502020204030204" pitchFamily="34" charset="0"/>
                <a:ea typeface="Arial Unicode MS" panose="020B0604020202020204" pitchFamily="34" charset="-128"/>
                <a:cs typeface="Arial Unicode MS" panose="020B0604020202020204" pitchFamily="34" charset="-128"/>
              </a:defRPr>
            </a:lvl7pPr>
            <a:lvl8pPr marL="34290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Calibri" panose="020F0502020204030204" pitchFamily="34" charset="0"/>
                <a:ea typeface="Arial Unicode MS" panose="020B0604020202020204" pitchFamily="34" charset="-128"/>
                <a:cs typeface="Arial Unicode MS" panose="020B0604020202020204" pitchFamily="34" charset="-128"/>
              </a:defRPr>
            </a:lvl8pPr>
            <a:lvl9pPr marL="38862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Calibri" panose="020F0502020204030204" pitchFamily="34" charset="0"/>
                <a:ea typeface="Arial Unicode MS" panose="020B0604020202020204" pitchFamily="34" charset="-128"/>
                <a:cs typeface="Arial Unicode MS" panose="020B0604020202020204" pitchFamily="34" charset="-128"/>
              </a:defRPr>
            </a:lvl9pPr>
          </a:lstStyle>
          <a:p>
            <a:pPr eaLnBrk="1" hangingPunct="1">
              <a:buSzPct val="100000"/>
            </a:pPr>
            <a:r>
              <a:rPr lang="it-IT" altLang="it-IT" sz="2600">
                <a:solidFill>
                  <a:srgbClr val="FF0000"/>
                </a:solidFill>
                <a:latin typeface="Frutiger" pitchFamily="32" charset="0"/>
              </a:rPr>
              <a:t>Contributi alla finanza pubblica – Comune di Milano</a:t>
            </a:r>
          </a:p>
        </p:txBody>
      </p:sp>
      <mc:AlternateContent xmlns:mc="http://schemas.openxmlformats.org/markup-compatibility/2006">
        <mc:Choice xmlns:p14="http://schemas.microsoft.com/office/powerpoint/2010/main" Requires="p14">
          <p:contentPart p14:bwMode="auto" r:id="rId3">
            <p14:nvContentPartPr>
              <p14:cNvPr id="2" name="Input penna 1">
                <a:extLst>
                  <a:ext uri="{FF2B5EF4-FFF2-40B4-BE49-F238E27FC236}">
                    <a16:creationId xmlns:a16="http://schemas.microsoft.com/office/drawing/2014/main" id="{25C7954F-559F-CE99-3FFB-EBF66D695DED}"/>
                  </a:ext>
                </a:extLst>
              </p14:cNvPr>
              <p14:cNvContentPartPr/>
              <p14:nvPr/>
            </p14:nvContentPartPr>
            <p14:xfrm>
              <a:off x="2637559" y="710446"/>
              <a:ext cx="631440" cy="35640"/>
            </p14:xfrm>
          </p:contentPart>
        </mc:Choice>
        <mc:Fallback>
          <p:pic>
            <p:nvPicPr>
              <p:cNvPr id="2" name="Input penna 1">
                <a:extLst>
                  <a:ext uri="{FF2B5EF4-FFF2-40B4-BE49-F238E27FC236}">
                    <a16:creationId xmlns:a16="http://schemas.microsoft.com/office/drawing/2014/main" id="{25C7954F-559F-CE99-3FFB-EBF66D695DED}"/>
                  </a:ext>
                </a:extLst>
              </p:cNvPr>
              <p:cNvPicPr/>
              <p:nvPr/>
            </p:nvPicPr>
            <p:blipFill>
              <a:blip r:embed="rId4"/>
              <a:stretch>
                <a:fillRect/>
              </a:stretch>
            </p:blipFill>
            <p:spPr>
              <a:xfrm>
                <a:off x="2595439" y="625710"/>
                <a:ext cx="714960" cy="205112"/>
              </a:xfrm>
              <a:prstGeom prst="rect">
                <a:avLst/>
              </a:prstGeom>
            </p:spPr>
          </p:pic>
        </mc:Fallback>
      </mc:AlternateContent>
      <mc:AlternateContent xmlns:mc="http://schemas.openxmlformats.org/markup-compatibility/2006">
        <mc:Choice xmlns:p14="http://schemas.microsoft.com/office/powerpoint/2010/main" Requires="p14">
          <p:contentPart p14:bwMode="auto" r:id="rId5">
            <p14:nvContentPartPr>
              <p14:cNvPr id="3" name="Input penna 2">
                <a:extLst>
                  <a:ext uri="{FF2B5EF4-FFF2-40B4-BE49-F238E27FC236}">
                    <a16:creationId xmlns:a16="http://schemas.microsoft.com/office/drawing/2014/main" id="{A34FA619-71C0-43D0-7FD9-DBB04003A957}"/>
                  </a:ext>
                </a:extLst>
              </p14:cNvPr>
              <p14:cNvContentPartPr/>
              <p14:nvPr/>
            </p14:nvContentPartPr>
            <p14:xfrm>
              <a:off x="3258199" y="714766"/>
              <a:ext cx="360" cy="360"/>
            </p14:xfrm>
          </p:contentPart>
        </mc:Choice>
        <mc:Fallback>
          <p:pic>
            <p:nvPicPr>
              <p:cNvPr id="3" name="Input penna 2">
                <a:extLst>
                  <a:ext uri="{FF2B5EF4-FFF2-40B4-BE49-F238E27FC236}">
                    <a16:creationId xmlns:a16="http://schemas.microsoft.com/office/drawing/2014/main" id="{A34FA619-71C0-43D0-7FD9-DBB04003A957}"/>
                  </a:ext>
                </a:extLst>
              </p:cNvPr>
              <p:cNvPicPr/>
              <p:nvPr/>
            </p:nvPicPr>
            <p:blipFill>
              <a:blip r:embed="rId6"/>
              <a:stretch>
                <a:fillRect/>
              </a:stretch>
            </p:blipFill>
            <p:spPr>
              <a:xfrm>
                <a:off x="3216079" y="630886"/>
                <a:ext cx="83880" cy="168120"/>
              </a:xfrm>
              <a:prstGeom prst="rect">
                <a:avLst/>
              </a:prstGeom>
            </p:spPr>
          </p:pic>
        </mc:Fallback>
      </mc:AlternateContent>
      <mc:AlternateContent xmlns:mc="http://schemas.openxmlformats.org/markup-compatibility/2006">
        <mc:Choice xmlns:p14="http://schemas.microsoft.com/office/powerpoint/2010/main" Requires="p14">
          <p:contentPart p14:bwMode="auto" r:id="rId7">
            <p14:nvContentPartPr>
              <p14:cNvPr id="4" name="Input penna 3">
                <a:extLst>
                  <a:ext uri="{FF2B5EF4-FFF2-40B4-BE49-F238E27FC236}">
                    <a16:creationId xmlns:a16="http://schemas.microsoft.com/office/drawing/2014/main" id="{B04DC7D8-C84A-A521-15F5-2E820BF48A90}"/>
                  </a:ext>
                </a:extLst>
              </p14:cNvPr>
              <p14:cNvContentPartPr/>
              <p14:nvPr/>
            </p14:nvContentPartPr>
            <p14:xfrm>
              <a:off x="3794239" y="1839406"/>
              <a:ext cx="360" cy="360"/>
            </p14:xfrm>
          </p:contentPart>
        </mc:Choice>
        <mc:Fallback>
          <p:pic>
            <p:nvPicPr>
              <p:cNvPr id="4" name="Input penna 3">
                <a:extLst>
                  <a:ext uri="{FF2B5EF4-FFF2-40B4-BE49-F238E27FC236}">
                    <a16:creationId xmlns:a16="http://schemas.microsoft.com/office/drawing/2014/main" id="{B04DC7D8-C84A-A521-15F5-2E820BF48A90}"/>
                  </a:ext>
                </a:extLst>
              </p:cNvPr>
              <p:cNvPicPr/>
              <p:nvPr/>
            </p:nvPicPr>
            <p:blipFill>
              <a:blip r:embed="rId6"/>
              <a:stretch>
                <a:fillRect/>
              </a:stretch>
            </p:blipFill>
            <p:spPr>
              <a:xfrm>
                <a:off x="3752119" y="1755526"/>
                <a:ext cx="83880" cy="168120"/>
              </a:xfrm>
              <a:prstGeom prst="rect">
                <a:avLst/>
              </a:prstGeom>
            </p:spPr>
          </p:pic>
        </mc:Fallback>
      </mc:AlternateContent>
      <mc:AlternateContent xmlns:mc="http://schemas.openxmlformats.org/markup-compatibility/2006">
        <mc:Choice xmlns:p14="http://schemas.microsoft.com/office/powerpoint/2010/main" Requires="p14">
          <p:contentPart p14:bwMode="auto" r:id="rId8">
            <p14:nvContentPartPr>
              <p14:cNvPr id="5" name="Input penna 4">
                <a:extLst>
                  <a:ext uri="{FF2B5EF4-FFF2-40B4-BE49-F238E27FC236}">
                    <a16:creationId xmlns:a16="http://schemas.microsoft.com/office/drawing/2014/main" id="{9B5568FE-34F7-7E5F-7EBA-2E4ED0633F94}"/>
                  </a:ext>
                </a:extLst>
              </p14:cNvPr>
              <p14:cNvContentPartPr/>
              <p14:nvPr/>
            </p14:nvContentPartPr>
            <p14:xfrm>
              <a:off x="4183039" y="1713046"/>
              <a:ext cx="360" cy="360"/>
            </p14:xfrm>
          </p:contentPart>
        </mc:Choice>
        <mc:Fallback>
          <p:pic>
            <p:nvPicPr>
              <p:cNvPr id="5" name="Input penna 4">
                <a:extLst>
                  <a:ext uri="{FF2B5EF4-FFF2-40B4-BE49-F238E27FC236}">
                    <a16:creationId xmlns:a16="http://schemas.microsoft.com/office/drawing/2014/main" id="{9B5568FE-34F7-7E5F-7EBA-2E4ED0633F94}"/>
                  </a:ext>
                </a:extLst>
              </p:cNvPr>
              <p:cNvPicPr/>
              <p:nvPr/>
            </p:nvPicPr>
            <p:blipFill>
              <a:blip r:embed="rId6"/>
              <a:stretch>
                <a:fillRect/>
              </a:stretch>
            </p:blipFill>
            <p:spPr>
              <a:xfrm>
                <a:off x="4140919" y="1629166"/>
                <a:ext cx="83880" cy="168120"/>
              </a:xfrm>
              <a:prstGeom prst="rect">
                <a:avLst/>
              </a:prstGeom>
            </p:spPr>
          </p:pic>
        </mc:Fallback>
      </mc:AlternateContent>
      <p:graphicFrame>
        <p:nvGraphicFramePr>
          <p:cNvPr id="19" name="Tabella 18">
            <a:extLst>
              <a:ext uri="{FF2B5EF4-FFF2-40B4-BE49-F238E27FC236}">
                <a16:creationId xmlns:a16="http://schemas.microsoft.com/office/drawing/2014/main" id="{D2BC3B0C-612A-0E69-87C7-65D70CA4E8AC}"/>
              </a:ext>
            </a:extLst>
          </p:cNvPr>
          <p:cNvGraphicFramePr>
            <a:graphicFrameLocks noGrp="1"/>
          </p:cNvGraphicFramePr>
          <p:nvPr/>
        </p:nvGraphicFramePr>
        <p:xfrm>
          <a:off x="1093788" y="1511300"/>
          <a:ext cx="7531100" cy="2667000"/>
        </p:xfrm>
        <a:graphic>
          <a:graphicData uri="http://schemas.openxmlformats.org/drawingml/2006/table">
            <a:tbl>
              <a:tblPr/>
              <a:tblGrid>
                <a:gridCol w="3263900">
                  <a:extLst>
                    <a:ext uri="{9D8B030D-6E8A-4147-A177-3AD203B41FA5}">
                      <a16:colId xmlns:a16="http://schemas.microsoft.com/office/drawing/2014/main" val="20000"/>
                    </a:ext>
                  </a:extLst>
                </a:gridCol>
                <a:gridCol w="711200">
                  <a:extLst>
                    <a:ext uri="{9D8B030D-6E8A-4147-A177-3AD203B41FA5}">
                      <a16:colId xmlns:a16="http://schemas.microsoft.com/office/drawing/2014/main" val="20001"/>
                    </a:ext>
                  </a:extLst>
                </a:gridCol>
                <a:gridCol w="711200">
                  <a:extLst>
                    <a:ext uri="{9D8B030D-6E8A-4147-A177-3AD203B41FA5}">
                      <a16:colId xmlns:a16="http://schemas.microsoft.com/office/drawing/2014/main" val="20002"/>
                    </a:ext>
                  </a:extLst>
                </a:gridCol>
                <a:gridCol w="711200">
                  <a:extLst>
                    <a:ext uri="{9D8B030D-6E8A-4147-A177-3AD203B41FA5}">
                      <a16:colId xmlns:a16="http://schemas.microsoft.com/office/drawing/2014/main" val="20003"/>
                    </a:ext>
                  </a:extLst>
                </a:gridCol>
                <a:gridCol w="711200">
                  <a:extLst>
                    <a:ext uri="{9D8B030D-6E8A-4147-A177-3AD203B41FA5}">
                      <a16:colId xmlns:a16="http://schemas.microsoft.com/office/drawing/2014/main" val="20004"/>
                    </a:ext>
                  </a:extLst>
                </a:gridCol>
                <a:gridCol w="711200">
                  <a:extLst>
                    <a:ext uri="{9D8B030D-6E8A-4147-A177-3AD203B41FA5}">
                      <a16:colId xmlns:a16="http://schemas.microsoft.com/office/drawing/2014/main" val="20005"/>
                    </a:ext>
                  </a:extLst>
                </a:gridCol>
                <a:gridCol w="711200">
                  <a:extLst>
                    <a:ext uri="{9D8B030D-6E8A-4147-A177-3AD203B41FA5}">
                      <a16:colId xmlns:a16="http://schemas.microsoft.com/office/drawing/2014/main" val="20006"/>
                    </a:ext>
                  </a:extLst>
                </a:gridCol>
              </a:tblGrid>
              <a:tr h="198120">
                <a:tc gridSpan="7">
                  <a:txBody>
                    <a:bodyPr/>
                    <a:lstStyle/>
                    <a:p>
                      <a:pPr algn="r" fontAlgn="ctr"/>
                      <a:r>
                        <a:rPr lang="it-IT" sz="1200" b="1" i="0" u="none" strike="noStrike">
                          <a:solidFill>
                            <a:srgbClr val="000000"/>
                          </a:solidFill>
                          <a:effectLst/>
                          <a:latin typeface="Calibri" panose="020F0502020204030204" pitchFamily="34" charset="0"/>
                        </a:rPr>
                        <a:t>(valori in milioni di €)</a:t>
                      </a:r>
                    </a:p>
                  </a:txBody>
                  <a:tcPr marL="7620" marR="7620" marT="7620" marB="0" anchor="ctr">
                    <a:lnL>
                      <a:noFill/>
                    </a:lnL>
                    <a:lnR>
                      <a:noFill/>
                    </a:lnR>
                    <a:lnT>
                      <a:noFill/>
                    </a:lnT>
                    <a:lnB>
                      <a:noFill/>
                    </a:lnB>
                    <a:noFill/>
                  </a:tcPr>
                </a:tc>
                <a:tc hMerge="1">
                  <a:txBody>
                    <a:bodyPr/>
                    <a:lstStyle/>
                    <a:p>
                      <a:endParaRPr lang="it-IT"/>
                    </a:p>
                  </a:txBody>
                  <a:tcPr/>
                </a:tc>
                <a:tc hMerge="1">
                  <a:txBody>
                    <a:bodyPr/>
                    <a:lstStyle/>
                    <a:p>
                      <a:endParaRPr lang="it-IT"/>
                    </a:p>
                  </a:txBody>
                  <a:tcPr/>
                </a:tc>
                <a:tc hMerge="1">
                  <a:txBody>
                    <a:bodyPr/>
                    <a:lstStyle/>
                    <a:p>
                      <a:endParaRPr lang="it-IT"/>
                    </a:p>
                  </a:txBody>
                  <a:tcPr/>
                </a:tc>
                <a:tc hMerge="1">
                  <a:txBody>
                    <a:bodyPr/>
                    <a:lstStyle/>
                    <a:p>
                      <a:endParaRPr lang="it-IT"/>
                    </a:p>
                  </a:txBody>
                  <a:tcPr/>
                </a:tc>
                <a:tc hMerge="1">
                  <a:txBody>
                    <a:bodyPr/>
                    <a:lstStyle/>
                    <a:p>
                      <a:endParaRPr lang="it-IT"/>
                    </a:p>
                  </a:txBody>
                  <a:tcPr/>
                </a:tc>
                <a:tc hMerge="1">
                  <a:txBody>
                    <a:bodyPr/>
                    <a:lstStyle/>
                    <a:p>
                      <a:endParaRPr lang="it-IT"/>
                    </a:p>
                  </a:txBody>
                  <a:tcPr/>
                </a:tc>
                <a:extLst>
                  <a:ext uri="{0D108BD9-81ED-4DB2-BD59-A6C34878D82A}">
                    <a16:rowId xmlns:a16="http://schemas.microsoft.com/office/drawing/2014/main" val="10000"/>
                  </a:ext>
                </a:extLst>
              </a:tr>
              <a:tr h="198120">
                <a:tc gridSpan="7">
                  <a:txBody>
                    <a:bodyPr/>
                    <a:lstStyle/>
                    <a:p>
                      <a:pPr algn="ctr" rtl="0" fontAlgn="ctr"/>
                      <a:r>
                        <a:rPr lang="it-IT" sz="1200" b="1" i="0" u="none" strike="noStrike" dirty="0">
                          <a:solidFill>
                            <a:srgbClr val="FFFFFF"/>
                          </a:solidFill>
                          <a:effectLst/>
                          <a:latin typeface="Calibri" panose="020F0502020204030204" pitchFamily="34" charset="0"/>
                        </a:rPr>
                        <a:t>Importi Comune di Milano</a:t>
                      </a:r>
                    </a:p>
                  </a:txBody>
                  <a:tcPr marL="7620" marR="7620" marT="7620" marB="0" anchor="ctr">
                    <a:lnL>
                      <a:noFill/>
                    </a:lnL>
                    <a:lnR>
                      <a:noFill/>
                    </a:lnR>
                    <a:lnT>
                      <a:noFill/>
                    </a:lnT>
                    <a:lnB w="6350" cap="flat" cmpd="sng" algn="ctr">
                      <a:solidFill>
                        <a:srgbClr val="000000"/>
                      </a:solidFill>
                      <a:prstDash val="solid"/>
                      <a:round/>
                      <a:headEnd type="none" w="med" len="med"/>
                      <a:tailEnd type="none" w="med" len="med"/>
                    </a:lnB>
                    <a:solidFill>
                      <a:srgbClr val="782170"/>
                    </a:solidFill>
                  </a:tcPr>
                </a:tc>
                <a:tc hMerge="1">
                  <a:txBody>
                    <a:bodyPr/>
                    <a:lstStyle/>
                    <a:p>
                      <a:endParaRPr lang="it-IT"/>
                    </a:p>
                  </a:txBody>
                  <a:tcPr/>
                </a:tc>
                <a:tc hMerge="1">
                  <a:txBody>
                    <a:bodyPr/>
                    <a:lstStyle/>
                    <a:p>
                      <a:endParaRPr lang="it-IT"/>
                    </a:p>
                  </a:txBody>
                  <a:tcPr/>
                </a:tc>
                <a:tc hMerge="1">
                  <a:txBody>
                    <a:bodyPr/>
                    <a:lstStyle/>
                    <a:p>
                      <a:endParaRPr lang="it-IT"/>
                    </a:p>
                  </a:txBody>
                  <a:tcPr/>
                </a:tc>
                <a:tc hMerge="1">
                  <a:txBody>
                    <a:bodyPr/>
                    <a:lstStyle/>
                    <a:p>
                      <a:endParaRPr lang="it-IT"/>
                    </a:p>
                  </a:txBody>
                  <a:tcPr/>
                </a:tc>
                <a:tc hMerge="1">
                  <a:txBody>
                    <a:bodyPr/>
                    <a:lstStyle/>
                    <a:p>
                      <a:endParaRPr lang="it-IT"/>
                    </a:p>
                  </a:txBody>
                  <a:tcPr/>
                </a:tc>
                <a:tc hMerge="1">
                  <a:txBody>
                    <a:bodyPr/>
                    <a:lstStyle/>
                    <a:p>
                      <a:endParaRPr lang="it-IT"/>
                    </a:p>
                  </a:txBody>
                  <a:tcPr/>
                </a:tc>
                <a:extLst>
                  <a:ext uri="{0D108BD9-81ED-4DB2-BD59-A6C34878D82A}">
                    <a16:rowId xmlns:a16="http://schemas.microsoft.com/office/drawing/2014/main" val="10001"/>
                  </a:ext>
                </a:extLst>
              </a:tr>
              <a:tr h="342900">
                <a:tc>
                  <a:txBody>
                    <a:bodyPr/>
                    <a:lstStyle/>
                    <a:p>
                      <a:pPr algn="l" rtl="0" fontAlgn="ctr"/>
                      <a:r>
                        <a:rPr lang="it-IT" sz="1200" b="1" i="0" u="none" strike="noStrike">
                          <a:solidFill>
                            <a:srgbClr val="000000"/>
                          </a:solidFill>
                          <a:effectLst/>
                          <a:latin typeface="Calibri" panose="020F0502020204030204" pitchFamily="34" charset="0"/>
                        </a:rPr>
                        <a:t>CONCORSO ALLA FINANZA PUBBLICA 2024</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C5D9F1"/>
                    </a:solidFill>
                  </a:tcPr>
                </a:tc>
                <a:tc>
                  <a:txBody>
                    <a:bodyPr/>
                    <a:lstStyle/>
                    <a:p>
                      <a:pPr algn="ctr" rtl="0" fontAlgn="ctr"/>
                      <a:r>
                        <a:rPr lang="it-IT" sz="1200" b="1" i="0" u="none" strike="noStrike">
                          <a:solidFill>
                            <a:srgbClr val="000000"/>
                          </a:solidFill>
                          <a:effectLst/>
                          <a:latin typeface="Calibri" panose="020F0502020204030204" pitchFamily="34" charset="0"/>
                        </a:rPr>
                        <a:t>2024</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F2F2F2"/>
                    </a:solidFill>
                  </a:tcPr>
                </a:tc>
                <a:tc>
                  <a:txBody>
                    <a:bodyPr/>
                    <a:lstStyle/>
                    <a:p>
                      <a:pPr algn="ctr" rtl="0" fontAlgn="ctr"/>
                      <a:r>
                        <a:rPr lang="it-IT" sz="1200" b="1" i="0" u="none" strike="noStrike">
                          <a:solidFill>
                            <a:srgbClr val="000000"/>
                          </a:solidFill>
                          <a:effectLst/>
                          <a:latin typeface="Calibri" panose="020F0502020204030204" pitchFamily="34" charset="0"/>
                        </a:rPr>
                        <a:t>2025</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F2F2F2"/>
                    </a:solidFill>
                  </a:tcPr>
                </a:tc>
                <a:tc>
                  <a:txBody>
                    <a:bodyPr/>
                    <a:lstStyle/>
                    <a:p>
                      <a:pPr algn="ctr" rtl="0" fontAlgn="ctr"/>
                      <a:r>
                        <a:rPr lang="it-IT" sz="1200" b="1" i="0" u="none" strike="noStrike">
                          <a:solidFill>
                            <a:srgbClr val="000000"/>
                          </a:solidFill>
                          <a:effectLst/>
                          <a:latin typeface="Calibri" panose="020F0502020204030204" pitchFamily="34" charset="0"/>
                        </a:rPr>
                        <a:t>2026</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F2F2F2"/>
                    </a:solidFill>
                  </a:tcPr>
                </a:tc>
                <a:tc>
                  <a:txBody>
                    <a:bodyPr/>
                    <a:lstStyle/>
                    <a:p>
                      <a:pPr algn="ctr" rtl="0" fontAlgn="ctr"/>
                      <a:r>
                        <a:rPr lang="it-IT" sz="1200" b="1" i="0" u="none" strike="noStrike">
                          <a:solidFill>
                            <a:srgbClr val="000000"/>
                          </a:solidFill>
                          <a:effectLst/>
                          <a:latin typeface="Calibri" panose="020F0502020204030204" pitchFamily="34" charset="0"/>
                        </a:rPr>
                        <a:t>2027</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F2F2F2"/>
                    </a:solidFill>
                  </a:tcPr>
                </a:tc>
                <a:tc>
                  <a:txBody>
                    <a:bodyPr/>
                    <a:lstStyle/>
                    <a:p>
                      <a:pPr algn="ctr" rtl="0" fontAlgn="ctr"/>
                      <a:r>
                        <a:rPr lang="it-IT" sz="1200" b="1" i="0" u="none" strike="noStrike">
                          <a:solidFill>
                            <a:srgbClr val="000000"/>
                          </a:solidFill>
                          <a:effectLst/>
                          <a:latin typeface="Calibri" panose="020F0502020204030204" pitchFamily="34" charset="0"/>
                        </a:rPr>
                        <a:t>2028</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F2F2F2"/>
                    </a:solidFill>
                  </a:tcPr>
                </a:tc>
                <a:tc>
                  <a:txBody>
                    <a:bodyPr/>
                    <a:lstStyle/>
                    <a:p>
                      <a:pPr algn="ctr" rtl="0" fontAlgn="ctr"/>
                      <a:r>
                        <a:rPr lang="it-IT" sz="1200" b="1" i="0" u="none" strike="noStrike">
                          <a:solidFill>
                            <a:srgbClr val="000000"/>
                          </a:solidFill>
                          <a:effectLst/>
                          <a:latin typeface="Calibri" panose="020F0502020204030204" pitchFamily="34" charset="0"/>
                        </a:rPr>
                        <a:t> </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noFill/>
                  </a:tcPr>
                </a:tc>
                <a:extLst>
                  <a:ext uri="{0D108BD9-81ED-4DB2-BD59-A6C34878D82A}">
                    <a16:rowId xmlns:a16="http://schemas.microsoft.com/office/drawing/2014/main" val="10002"/>
                  </a:ext>
                </a:extLst>
              </a:tr>
              <a:tr h="396240">
                <a:tc>
                  <a:txBody>
                    <a:bodyPr/>
                    <a:lstStyle/>
                    <a:p>
                      <a:pPr algn="l" rtl="0" fontAlgn="ctr"/>
                      <a:r>
                        <a:rPr lang="it-IT" sz="1200" b="0" i="0" u="none" strike="noStrike">
                          <a:solidFill>
                            <a:srgbClr val="000000"/>
                          </a:solidFill>
                          <a:effectLst/>
                          <a:latin typeface="Calibri" panose="020F0502020204030204" pitchFamily="34" charset="0"/>
                        </a:rPr>
                        <a:t>Concorso alla finanza pubblica 2024 (" spending review informatica" + L 213/2023)</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noFill/>
                  </a:tcPr>
                </a:tc>
                <a:tc>
                  <a:txBody>
                    <a:bodyPr/>
                    <a:lstStyle/>
                    <a:p>
                      <a:pPr algn="r" rtl="0" fontAlgn="ctr"/>
                      <a:r>
                        <a:rPr lang="it-IT" sz="1200" b="0" i="0" u="none" strike="noStrike">
                          <a:solidFill>
                            <a:srgbClr val="000000"/>
                          </a:solidFill>
                          <a:effectLst/>
                          <a:latin typeface="Calibri" panose="020F0502020204030204" pitchFamily="34" charset="0"/>
                        </a:rPr>
                        <a:t>17,27</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noFill/>
                  </a:tcPr>
                </a:tc>
                <a:tc>
                  <a:txBody>
                    <a:bodyPr/>
                    <a:lstStyle/>
                    <a:p>
                      <a:pPr algn="r" rtl="0" fontAlgn="ctr"/>
                      <a:r>
                        <a:rPr lang="it-IT" sz="1200" b="0" i="0" u="none" strike="noStrike">
                          <a:solidFill>
                            <a:srgbClr val="000000"/>
                          </a:solidFill>
                          <a:effectLst/>
                          <a:latin typeface="Calibri" panose="020F0502020204030204" pitchFamily="34" charset="0"/>
                        </a:rPr>
                        <a:t>17,31</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noFill/>
                  </a:tcPr>
                </a:tc>
                <a:tc>
                  <a:txBody>
                    <a:bodyPr/>
                    <a:lstStyle/>
                    <a:p>
                      <a:pPr algn="r" rtl="0" fontAlgn="ctr"/>
                      <a:r>
                        <a:rPr lang="it-IT" sz="1200" b="0" i="0" u="none" strike="noStrike">
                          <a:solidFill>
                            <a:srgbClr val="000000"/>
                          </a:solidFill>
                          <a:effectLst/>
                          <a:latin typeface="Calibri" panose="020F0502020204030204" pitchFamily="34" charset="0"/>
                        </a:rPr>
                        <a:t>12,22</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noFill/>
                  </a:tcPr>
                </a:tc>
                <a:tc>
                  <a:txBody>
                    <a:bodyPr/>
                    <a:lstStyle/>
                    <a:p>
                      <a:pPr algn="r" rtl="0" fontAlgn="ctr"/>
                      <a:r>
                        <a:rPr lang="it-IT" sz="1200" b="0" i="0" u="none" strike="noStrike">
                          <a:solidFill>
                            <a:srgbClr val="000000"/>
                          </a:solidFill>
                          <a:effectLst/>
                          <a:latin typeface="Calibri" panose="020F0502020204030204" pitchFamily="34" charset="0"/>
                        </a:rPr>
                        <a:t>12,33</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noFill/>
                  </a:tcPr>
                </a:tc>
                <a:tc>
                  <a:txBody>
                    <a:bodyPr/>
                    <a:lstStyle/>
                    <a:p>
                      <a:pPr algn="r" rtl="0" fontAlgn="ctr"/>
                      <a:r>
                        <a:rPr lang="it-IT" sz="1200" b="0" i="0" u="none" strike="noStrike">
                          <a:solidFill>
                            <a:srgbClr val="000000"/>
                          </a:solidFill>
                          <a:effectLst/>
                          <a:latin typeface="Calibri" panose="020F0502020204030204" pitchFamily="34" charset="0"/>
                        </a:rPr>
                        <a:t>12,34</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noFill/>
                  </a:tcPr>
                </a:tc>
                <a:tc>
                  <a:txBody>
                    <a:bodyPr/>
                    <a:lstStyle/>
                    <a:p>
                      <a:pPr algn="r" rtl="0" fontAlgn="ctr"/>
                      <a:r>
                        <a:rPr lang="it-IT" sz="1200" b="1" i="0" u="none" strike="noStrike">
                          <a:solidFill>
                            <a:srgbClr val="000000"/>
                          </a:solidFill>
                          <a:effectLst/>
                          <a:latin typeface="Calibri" panose="020F0502020204030204" pitchFamily="34" charset="0"/>
                        </a:rPr>
                        <a:t> </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noFill/>
                  </a:tcPr>
                </a:tc>
                <a:extLst>
                  <a:ext uri="{0D108BD9-81ED-4DB2-BD59-A6C34878D82A}">
                    <a16:rowId xmlns:a16="http://schemas.microsoft.com/office/drawing/2014/main" val="10003"/>
                  </a:ext>
                </a:extLst>
              </a:tr>
              <a:tr h="396240">
                <a:tc>
                  <a:txBody>
                    <a:bodyPr/>
                    <a:lstStyle/>
                    <a:p>
                      <a:pPr algn="l" rtl="0" fontAlgn="ctr"/>
                      <a:r>
                        <a:rPr lang="it-IT" sz="1200" b="0" i="0" u="none" strike="noStrike">
                          <a:solidFill>
                            <a:srgbClr val="000000"/>
                          </a:solidFill>
                          <a:effectLst/>
                          <a:latin typeface="Calibri" panose="020F0502020204030204" pitchFamily="34" charset="0"/>
                        </a:rPr>
                        <a:t>Trasferimenti statali ripartitI in proporzione al concorso alla finanza pubblica </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noFill/>
                  </a:tcPr>
                </a:tc>
                <a:tc>
                  <a:txBody>
                    <a:bodyPr/>
                    <a:lstStyle/>
                    <a:p>
                      <a:pPr algn="r" rtl="0" fontAlgn="ctr"/>
                      <a:r>
                        <a:rPr lang="it-IT" sz="1200" b="0" i="0" u="none" strike="noStrike">
                          <a:solidFill>
                            <a:srgbClr val="000000"/>
                          </a:solidFill>
                          <a:effectLst/>
                          <a:latin typeface="Calibri" panose="020F0502020204030204" pitchFamily="34" charset="0"/>
                        </a:rPr>
                        <a:t>-2,95</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noFill/>
                  </a:tcPr>
                </a:tc>
                <a:tc>
                  <a:txBody>
                    <a:bodyPr/>
                    <a:lstStyle/>
                    <a:p>
                      <a:pPr algn="r" rtl="0" fontAlgn="ctr"/>
                      <a:r>
                        <a:rPr lang="it-IT" sz="1200" b="0" i="0" u="none" strike="noStrike">
                          <a:solidFill>
                            <a:srgbClr val="000000"/>
                          </a:solidFill>
                          <a:effectLst/>
                          <a:latin typeface="Calibri" panose="020F0502020204030204" pitchFamily="34" charset="0"/>
                        </a:rPr>
                        <a:t>-2,95</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noFill/>
                  </a:tcPr>
                </a:tc>
                <a:tc>
                  <a:txBody>
                    <a:bodyPr/>
                    <a:lstStyle/>
                    <a:p>
                      <a:pPr algn="r" rtl="0" fontAlgn="ctr"/>
                      <a:r>
                        <a:rPr lang="it-IT" sz="1200" b="0" i="0" u="none" strike="noStrike">
                          <a:solidFill>
                            <a:srgbClr val="000000"/>
                          </a:solidFill>
                          <a:effectLst/>
                          <a:latin typeface="Calibri" panose="020F0502020204030204" pitchFamily="34" charset="0"/>
                        </a:rPr>
                        <a:t>-3,34</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noFill/>
                  </a:tcPr>
                </a:tc>
                <a:tc>
                  <a:txBody>
                    <a:bodyPr/>
                    <a:lstStyle/>
                    <a:p>
                      <a:pPr algn="r" rtl="0" fontAlgn="ctr"/>
                      <a:r>
                        <a:rPr lang="it-IT" sz="1200" b="0" i="0" u="none" strike="noStrike">
                          <a:solidFill>
                            <a:srgbClr val="000000"/>
                          </a:solidFill>
                          <a:effectLst/>
                          <a:latin typeface="Calibri" panose="020F0502020204030204" pitchFamily="34" charset="0"/>
                        </a:rPr>
                        <a:t>-3,37</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noFill/>
                  </a:tcPr>
                </a:tc>
                <a:tc>
                  <a:txBody>
                    <a:bodyPr/>
                    <a:lstStyle/>
                    <a:p>
                      <a:pPr algn="r" rtl="0" fontAlgn="ctr"/>
                      <a:r>
                        <a:rPr lang="it-IT" sz="1200" b="0" i="0" u="none" strike="noStrike">
                          <a:solidFill>
                            <a:srgbClr val="000000"/>
                          </a:solidFill>
                          <a:effectLst/>
                          <a:latin typeface="Calibri" panose="020F0502020204030204" pitchFamily="34" charset="0"/>
                        </a:rPr>
                        <a:t> </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noFill/>
                  </a:tcPr>
                </a:tc>
                <a:tc>
                  <a:txBody>
                    <a:bodyPr/>
                    <a:lstStyle/>
                    <a:p>
                      <a:pPr algn="r" rtl="0" fontAlgn="ctr"/>
                      <a:r>
                        <a:rPr lang="it-IT" sz="1200" b="1" i="0" u="none" strike="noStrike">
                          <a:solidFill>
                            <a:srgbClr val="000000"/>
                          </a:solidFill>
                          <a:effectLst/>
                          <a:latin typeface="Calibri" panose="020F0502020204030204" pitchFamily="34" charset="0"/>
                        </a:rPr>
                        <a:t> </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0004"/>
                  </a:ext>
                </a:extLst>
              </a:tr>
              <a:tr h="198120">
                <a:tc>
                  <a:txBody>
                    <a:bodyPr/>
                    <a:lstStyle/>
                    <a:p>
                      <a:pPr algn="l" rtl="0" fontAlgn="b"/>
                      <a:r>
                        <a:rPr lang="it-IT" sz="1200" b="1" i="0" u="none" strike="noStrike">
                          <a:solidFill>
                            <a:srgbClr val="000000"/>
                          </a:solidFill>
                          <a:effectLst/>
                          <a:latin typeface="Calibri" panose="020F0502020204030204" pitchFamily="34" charset="0"/>
                        </a:rPr>
                        <a:t>Concorso alla finanza pubblica 2024 netto</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rtl="0" fontAlgn="ctr"/>
                      <a:r>
                        <a:rPr lang="it-IT" sz="1200" b="1" i="0" u="none" strike="noStrike">
                          <a:solidFill>
                            <a:srgbClr val="000000"/>
                          </a:solidFill>
                          <a:effectLst/>
                          <a:latin typeface="Calibri" panose="020F0502020204030204" pitchFamily="34" charset="0"/>
                        </a:rPr>
                        <a:t>14,32</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rtl="0" fontAlgn="ctr"/>
                      <a:r>
                        <a:rPr lang="it-IT" sz="1200" b="1" i="0" u="none" strike="noStrike">
                          <a:solidFill>
                            <a:srgbClr val="000000"/>
                          </a:solidFill>
                          <a:effectLst/>
                          <a:latin typeface="Calibri" panose="020F0502020204030204" pitchFamily="34" charset="0"/>
                        </a:rPr>
                        <a:t>14,36</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rtl="0" fontAlgn="ctr"/>
                      <a:r>
                        <a:rPr lang="it-IT" sz="1200" b="1" i="0" u="none" strike="noStrike">
                          <a:solidFill>
                            <a:srgbClr val="000000"/>
                          </a:solidFill>
                          <a:effectLst/>
                          <a:latin typeface="Calibri" panose="020F0502020204030204" pitchFamily="34" charset="0"/>
                        </a:rPr>
                        <a:t>8,89</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rtl="0" fontAlgn="ctr"/>
                      <a:r>
                        <a:rPr lang="it-IT" sz="1200" b="1" i="0" u="none" strike="noStrike">
                          <a:solidFill>
                            <a:srgbClr val="000000"/>
                          </a:solidFill>
                          <a:effectLst/>
                          <a:latin typeface="Calibri" panose="020F0502020204030204" pitchFamily="34" charset="0"/>
                        </a:rPr>
                        <a:t>8,97</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rtl="0" fontAlgn="ctr"/>
                      <a:r>
                        <a:rPr lang="it-IT" sz="1200" b="1" i="0" u="none" strike="noStrike">
                          <a:solidFill>
                            <a:srgbClr val="000000"/>
                          </a:solidFill>
                          <a:effectLst/>
                          <a:latin typeface="Calibri" panose="020F0502020204030204" pitchFamily="34" charset="0"/>
                        </a:rPr>
                        <a:t>12,34</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rtl="0" fontAlgn="ctr"/>
                      <a:r>
                        <a:rPr lang="it-IT" sz="1200" b="1" i="0" u="none" strike="noStrike">
                          <a:solidFill>
                            <a:srgbClr val="000000"/>
                          </a:solidFill>
                          <a:effectLst/>
                          <a:latin typeface="Calibri" panose="020F0502020204030204" pitchFamily="34" charset="0"/>
                        </a:rPr>
                        <a:t> </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0005"/>
                  </a:ext>
                </a:extLst>
              </a:tr>
              <a:tr h="342900">
                <a:tc>
                  <a:txBody>
                    <a:bodyPr/>
                    <a:lstStyle/>
                    <a:p>
                      <a:pPr algn="l" rtl="0" fontAlgn="ctr"/>
                      <a:r>
                        <a:rPr lang="it-IT" sz="1200" b="1" i="0" u="none" strike="noStrike" dirty="0">
                          <a:solidFill>
                            <a:srgbClr val="000000"/>
                          </a:solidFill>
                          <a:effectLst/>
                          <a:latin typeface="Calibri" panose="020F0502020204030204" pitchFamily="34" charset="0"/>
                        </a:rPr>
                        <a:t>CONCORSO ALLA FINANZA PUBBLICA 2025</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C5D9F1"/>
                    </a:solidFill>
                  </a:tcPr>
                </a:tc>
                <a:tc>
                  <a:txBody>
                    <a:bodyPr/>
                    <a:lstStyle/>
                    <a:p>
                      <a:pPr algn="ctr" rtl="0" fontAlgn="ctr"/>
                      <a:r>
                        <a:rPr lang="it-IT" sz="1200" b="1" i="0" u="none" strike="noStrike">
                          <a:solidFill>
                            <a:srgbClr val="000000"/>
                          </a:solidFill>
                          <a:effectLst/>
                          <a:latin typeface="Calibri" panose="020F0502020204030204" pitchFamily="34" charset="0"/>
                        </a:rPr>
                        <a:t> </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noFill/>
                  </a:tcPr>
                </a:tc>
                <a:tc>
                  <a:txBody>
                    <a:bodyPr/>
                    <a:lstStyle/>
                    <a:p>
                      <a:pPr algn="ctr" rtl="0" fontAlgn="ctr"/>
                      <a:r>
                        <a:rPr lang="it-IT" sz="1200" b="1" i="0" u="none" strike="noStrike">
                          <a:solidFill>
                            <a:srgbClr val="000000"/>
                          </a:solidFill>
                          <a:effectLst/>
                          <a:latin typeface="Calibri" panose="020F0502020204030204" pitchFamily="34" charset="0"/>
                        </a:rPr>
                        <a:t>2025</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F2F2F2"/>
                    </a:solidFill>
                  </a:tcPr>
                </a:tc>
                <a:tc>
                  <a:txBody>
                    <a:bodyPr/>
                    <a:lstStyle/>
                    <a:p>
                      <a:pPr algn="ctr" rtl="0" fontAlgn="ctr"/>
                      <a:r>
                        <a:rPr lang="it-IT" sz="1200" b="1" i="0" u="none" strike="noStrike">
                          <a:solidFill>
                            <a:srgbClr val="000000"/>
                          </a:solidFill>
                          <a:effectLst/>
                          <a:latin typeface="Calibri" panose="020F0502020204030204" pitchFamily="34" charset="0"/>
                        </a:rPr>
                        <a:t>2026</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F2F2F2"/>
                    </a:solidFill>
                  </a:tcPr>
                </a:tc>
                <a:tc>
                  <a:txBody>
                    <a:bodyPr/>
                    <a:lstStyle/>
                    <a:p>
                      <a:pPr algn="ctr" rtl="0" fontAlgn="ctr"/>
                      <a:r>
                        <a:rPr lang="it-IT" sz="1200" b="1" i="0" u="none" strike="noStrike">
                          <a:solidFill>
                            <a:srgbClr val="000000"/>
                          </a:solidFill>
                          <a:effectLst/>
                          <a:latin typeface="Calibri" panose="020F0502020204030204" pitchFamily="34" charset="0"/>
                        </a:rPr>
                        <a:t>2027</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F2F2F2"/>
                    </a:solidFill>
                  </a:tcPr>
                </a:tc>
                <a:tc>
                  <a:txBody>
                    <a:bodyPr/>
                    <a:lstStyle/>
                    <a:p>
                      <a:pPr algn="ctr" rtl="0" fontAlgn="ctr"/>
                      <a:r>
                        <a:rPr lang="it-IT" sz="1200" b="1" i="0" u="none" strike="noStrike">
                          <a:solidFill>
                            <a:srgbClr val="000000"/>
                          </a:solidFill>
                          <a:effectLst/>
                          <a:latin typeface="Calibri" panose="020F0502020204030204" pitchFamily="34" charset="0"/>
                        </a:rPr>
                        <a:t>2028</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F2F2F2"/>
                    </a:solidFill>
                  </a:tcPr>
                </a:tc>
                <a:tc>
                  <a:txBody>
                    <a:bodyPr/>
                    <a:lstStyle/>
                    <a:p>
                      <a:pPr algn="ctr" rtl="0" fontAlgn="ctr"/>
                      <a:r>
                        <a:rPr lang="it-IT" sz="1200" b="1" i="0" u="none" strike="noStrike">
                          <a:solidFill>
                            <a:srgbClr val="000000"/>
                          </a:solidFill>
                          <a:effectLst/>
                          <a:latin typeface="Calibri" panose="020F0502020204030204" pitchFamily="34" charset="0"/>
                        </a:rPr>
                        <a:t>2029</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F2F2F2"/>
                    </a:solidFill>
                  </a:tcPr>
                </a:tc>
                <a:extLst>
                  <a:ext uri="{0D108BD9-81ED-4DB2-BD59-A6C34878D82A}">
                    <a16:rowId xmlns:a16="http://schemas.microsoft.com/office/drawing/2014/main" val="10006"/>
                  </a:ext>
                </a:extLst>
              </a:tr>
              <a:tr h="396240">
                <a:tc>
                  <a:txBody>
                    <a:bodyPr/>
                    <a:lstStyle/>
                    <a:p>
                      <a:pPr algn="l" rtl="0" fontAlgn="ctr"/>
                      <a:r>
                        <a:rPr lang="it-IT" sz="1200" b="0" i="0" u="none" strike="noStrike">
                          <a:solidFill>
                            <a:srgbClr val="000000"/>
                          </a:solidFill>
                          <a:effectLst/>
                          <a:latin typeface="Calibri" panose="020F0502020204030204" pitchFamily="34" charset="0"/>
                        </a:rPr>
                        <a:t>Contributo annuale alla finanza pubblica di cui ai commi 788 e 789 dell’art.1 della Legge 207/2024</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noFill/>
                  </a:tcPr>
                </a:tc>
                <a:tc>
                  <a:txBody>
                    <a:bodyPr/>
                    <a:lstStyle/>
                    <a:p>
                      <a:pPr algn="r" rtl="0" fontAlgn="ctr"/>
                      <a:r>
                        <a:rPr lang="it-IT" sz="1200" b="1" i="0" u="none" strike="noStrike">
                          <a:solidFill>
                            <a:srgbClr val="000000"/>
                          </a:solidFill>
                          <a:effectLst/>
                          <a:latin typeface="Calibri" panose="020F0502020204030204" pitchFamily="34" charset="0"/>
                        </a:rPr>
                        <a:t> </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noFill/>
                  </a:tcPr>
                </a:tc>
                <a:tc>
                  <a:txBody>
                    <a:bodyPr/>
                    <a:lstStyle/>
                    <a:p>
                      <a:pPr algn="r" rtl="0" fontAlgn="ctr"/>
                      <a:r>
                        <a:rPr lang="it-IT" sz="1200" b="1" i="0" u="none" strike="noStrike">
                          <a:solidFill>
                            <a:srgbClr val="000000"/>
                          </a:solidFill>
                          <a:effectLst/>
                          <a:latin typeface="Calibri" panose="020F0502020204030204" pitchFamily="34" charset="0"/>
                        </a:rPr>
                        <a:t>8,90</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noFill/>
                  </a:tcPr>
                </a:tc>
                <a:tc>
                  <a:txBody>
                    <a:bodyPr/>
                    <a:lstStyle/>
                    <a:p>
                      <a:pPr algn="r" rtl="0" fontAlgn="ctr"/>
                      <a:r>
                        <a:rPr lang="it-IT" sz="1200" b="1" i="0" u="none" strike="noStrike">
                          <a:solidFill>
                            <a:srgbClr val="000000"/>
                          </a:solidFill>
                          <a:effectLst/>
                          <a:latin typeface="Calibri" panose="020F0502020204030204" pitchFamily="34" charset="0"/>
                        </a:rPr>
                        <a:t>17,81</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noFill/>
                  </a:tcPr>
                </a:tc>
                <a:tc>
                  <a:txBody>
                    <a:bodyPr/>
                    <a:lstStyle/>
                    <a:p>
                      <a:pPr algn="r" rtl="0" fontAlgn="ctr"/>
                      <a:r>
                        <a:rPr lang="it-IT" sz="1200" b="1" i="0" u="none" strike="noStrike">
                          <a:solidFill>
                            <a:srgbClr val="000000"/>
                          </a:solidFill>
                          <a:effectLst/>
                          <a:latin typeface="Calibri" panose="020F0502020204030204" pitchFamily="34" charset="0"/>
                        </a:rPr>
                        <a:t>17,81</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noFill/>
                  </a:tcPr>
                </a:tc>
                <a:tc>
                  <a:txBody>
                    <a:bodyPr/>
                    <a:lstStyle/>
                    <a:p>
                      <a:pPr algn="r" rtl="0" fontAlgn="ctr"/>
                      <a:r>
                        <a:rPr lang="it-IT" sz="1200" b="1" i="0" u="none" strike="noStrike">
                          <a:solidFill>
                            <a:srgbClr val="000000"/>
                          </a:solidFill>
                          <a:effectLst/>
                          <a:latin typeface="Calibri" panose="020F0502020204030204" pitchFamily="34" charset="0"/>
                        </a:rPr>
                        <a:t>17,81</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noFill/>
                  </a:tcPr>
                </a:tc>
                <a:tc>
                  <a:txBody>
                    <a:bodyPr/>
                    <a:lstStyle/>
                    <a:p>
                      <a:pPr algn="r" rtl="0" fontAlgn="ctr"/>
                      <a:r>
                        <a:rPr lang="it-IT" sz="1200" b="1" i="0" u="none" strike="noStrike">
                          <a:solidFill>
                            <a:srgbClr val="000000"/>
                          </a:solidFill>
                          <a:effectLst/>
                          <a:latin typeface="Calibri" panose="020F0502020204030204" pitchFamily="34" charset="0"/>
                        </a:rPr>
                        <a:t>30,14</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0007"/>
                  </a:ext>
                </a:extLst>
              </a:tr>
              <a:tr h="198120">
                <a:tc>
                  <a:txBody>
                    <a:bodyPr/>
                    <a:lstStyle/>
                    <a:p>
                      <a:pPr algn="r" rtl="0" fontAlgn="b"/>
                      <a:r>
                        <a:rPr lang="it-IT" sz="1200" b="1" i="0" u="none" strike="noStrike">
                          <a:solidFill>
                            <a:srgbClr val="000000"/>
                          </a:solidFill>
                          <a:effectLst/>
                          <a:latin typeface="Calibri" panose="020F0502020204030204" pitchFamily="34" charset="0"/>
                        </a:rPr>
                        <a:t>TOTALE</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r" rtl="0" fontAlgn="ctr"/>
                      <a:r>
                        <a:rPr lang="it-IT" sz="1200" b="1" i="0" u="none" strike="noStrike">
                          <a:solidFill>
                            <a:srgbClr val="000000"/>
                          </a:solidFill>
                          <a:effectLst/>
                          <a:latin typeface="Calibri" panose="020F0502020204030204" pitchFamily="34" charset="0"/>
                        </a:rPr>
                        <a:t>     14,32   </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r" rtl="0" fontAlgn="ctr"/>
                      <a:r>
                        <a:rPr lang="it-IT" sz="1200" b="1" i="0" u="none" strike="noStrike">
                          <a:solidFill>
                            <a:srgbClr val="000000"/>
                          </a:solidFill>
                          <a:effectLst/>
                          <a:latin typeface="Calibri" panose="020F0502020204030204" pitchFamily="34" charset="0"/>
                        </a:rPr>
                        <a:t>     23,26   </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r" rtl="0" fontAlgn="ctr"/>
                      <a:r>
                        <a:rPr lang="it-IT" sz="1200" b="1" i="0" u="none" strike="noStrike">
                          <a:solidFill>
                            <a:srgbClr val="000000"/>
                          </a:solidFill>
                          <a:effectLst/>
                          <a:latin typeface="Calibri" panose="020F0502020204030204" pitchFamily="34" charset="0"/>
                        </a:rPr>
                        <a:t>     26,70   </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r" rtl="0" fontAlgn="ctr"/>
                      <a:r>
                        <a:rPr lang="it-IT" sz="1200" b="1" i="0" u="none" strike="noStrike">
                          <a:solidFill>
                            <a:srgbClr val="000000"/>
                          </a:solidFill>
                          <a:effectLst/>
                          <a:latin typeface="Calibri" panose="020F0502020204030204" pitchFamily="34" charset="0"/>
                        </a:rPr>
                        <a:t>     26,78   </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r" rtl="0" fontAlgn="ctr"/>
                      <a:r>
                        <a:rPr lang="it-IT" sz="1200" b="1" i="0" u="none" strike="noStrike">
                          <a:solidFill>
                            <a:srgbClr val="000000"/>
                          </a:solidFill>
                          <a:effectLst/>
                          <a:latin typeface="Calibri" panose="020F0502020204030204" pitchFamily="34" charset="0"/>
                        </a:rPr>
                        <a:t>     30,15   </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r" rtl="0" fontAlgn="ctr"/>
                      <a:r>
                        <a:rPr lang="it-IT" sz="1200" b="1" i="0" u="none" strike="noStrike" dirty="0">
                          <a:solidFill>
                            <a:srgbClr val="000000"/>
                          </a:solidFill>
                          <a:effectLst/>
                          <a:latin typeface="Calibri" panose="020F0502020204030204" pitchFamily="34" charset="0"/>
                        </a:rPr>
                        <a:t>     30,14   </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extLst>
                  <a:ext uri="{0D108BD9-81ED-4DB2-BD59-A6C34878D82A}">
                    <a16:rowId xmlns:a16="http://schemas.microsoft.com/office/drawing/2014/main" val="10008"/>
                  </a:ext>
                </a:extLst>
              </a:tr>
            </a:tbl>
          </a:graphicData>
        </a:graphic>
      </p:graphicFrame>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ext Box 1">
            <a:extLst>
              <a:ext uri="{FF2B5EF4-FFF2-40B4-BE49-F238E27FC236}">
                <a16:creationId xmlns:a16="http://schemas.microsoft.com/office/drawing/2014/main" id="{0C81E548-D02B-8F02-A4CA-E94951E66F13}"/>
              </a:ext>
            </a:extLst>
          </p:cNvPr>
          <p:cNvSpPr txBox="1">
            <a:spLocks noChangeArrowheads="1"/>
          </p:cNvSpPr>
          <p:nvPr/>
        </p:nvSpPr>
        <p:spPr bwMode="auto">
          <a:xfrm>
            <a:off x="998538" y="47625"/>
            <a:ext cx="7688262" cy="401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0000" tIns="45000" rIns="90000" bIns="45000"/>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Calibri" panose="020F0502020204030204" pitchFamily="34" charset="0"/>
                <a:ea typeface="Arial Unicode MS" panose="020B0604020202020204" pitchFamily="34" charset="-128"/>
                <a:cs typeface="Arial Unicode MS" panose="020B0604020202020204" pitchFamily="34" charset="-128"/>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Calibri" panose="020F0502020204030204" pitchFamily="34" charset="0"/>
                <a:ea typeface="Arial Unicode MS" panose="020B0604020202020204" pitchFamily="34" charset="-128"/>
                <a:cs typeface="Arial Unicode MS" panose="020B0604020202020204" pitchFamily="34" charset="-128"/>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Calibri" panose="020F0502020204030204" pitchFamily="34" charset="0"/>
                <a:ea typeface="Arial Unicode MS" panose="020B0604020202020204" pitchFamily="34" charset="-128"/>
                <a:cs typeface="Arial Unicode MS" panose="020B0604020202020204" pitchFamily="34" charset="-128"/>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Calibri" panose="020F0502020204030204" pitchFamily="34" charset="0"/>
                <a:ea typeface="Arial Unicode MS" panose="020B0604020202020204" pitchFamily="34" charset="-128"/>
                <a:cs typeface="Arial Unicode MS" panose="020B0604020202020204" pitchFamily="34" charset="-128"/>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Calibri" panose="020F0502020204030204" pitchFamily="34" charset="0"/>
                <a:ea typeface="Arial Unicode MS" panose="020B0604020202020204" pitchFamily="34" charset="-128"/>
                <a:cs typeface="Arial Unicode MS" panose="020B0604020202020204" pitchFamily="34" charset="-128"/>
              </a:defRPr>
            </a:lvl5pPr>
            <a:lvl6pPr marL="25146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Calibri" panose="020F0502020204030204" pitchFamily="34" charset="0"/>
                <a:ea typeface="Arial Unicode MS" panose="020B0604020202020204" pitchFamily="34" charset="-128"/>
                <a:cs typeface="Arial Unicode MS" panose="020B0604020202020204" pitchFamily="34" charset="-128"/>
              </a:defRPr>
            </a:lvl6pPr>
            <a:lvl7pPr marL="29718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Calibri" panose="020F0502020204030204" pitchFamily="34" charset="0"/>
                <a:ea typeface="Arial Unicode MS" panose="020B0604020202020204" pitchFamily="34" charset="-128"/>
                <a:cs typeface="Arial Unicode MS" panose="020B0604020202020204" pitchFamily="34" charset="-128"/>
              </a:defRPr>
            </a:lvl7pPr>
            <a:lvl8pPr marL="34290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Calibri" panose="020F0502020204030204" pitchFamily="34" charset="0"/>
                <a:ea typeface="Arial Unicode MS" panose="020B0604020202020204" pitchFamily="34" charset="-128"/>
                <a:cs typeface="Arial Unicode MS" panose="020B0604020202020204" pitchFamily="34" charset="-128"/>
              </a:defRPr>
            </a:lvl8pPr>
            <a:lvl9pPr marL="38862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Calibri" panose="020F0502020204030204" pitchFamily="34" charset="0"/>
                <a:ea typeface="Arial Unicode MS" panose="020B0604020202020204" pitchFamily="34" charset="-128"/>
                <a:cs typeface="Arial Unicode MS" panose="020B0604020202020204" pitchFamily="34" charset="-128"/>
              </a:defRPr>
            </a:lvl9pPr>
          </a:lstStyle>
          <a:p>
            <a:pPr eaLnBrk="1" hangingPunct="1">
              <a:buSzPct val="100000"/>
            </a:pPr>
            <a:r>
              <a:rPr lang="it-IT" altLang="it-IT" sz="2600">
                <a:solidFill>
                  <a:srgbClr val="FF0000"/>
                </a:solidFill>
                <a:latin typeface="Frutiger" pitchFamily="32" charset="0"/>
              </a:rPr>
              <a:t>I punti principali della Delibera</a:t>
            </a:r>
          </a:p>
        </p:txBody>
      </p:sp>
      <p:sp>
        <p:nvSpPr>
          <p:cNvPr id="6147" name="CasellaDiTesto 4">
            <a:extLst>
              <a:ext uri="{FF2B5EF4-FFF2-40B4-BE49-F238E27FC236}">
                <a16:creationId xmlns:a16="http://schemas.microsoft.com/office/drawing/2014/main" id="{B89D1B29-013C-D091-5BE1-461953F073B7}"/>
              </a:ext>
            </a:extLst>
          </p:cNvPr>
          <p:cNvSpPr txBox="1">
            <a:spLocks noChangeArrowheads="1"/>
          </p:cNvSpPr>
          <p:nvPr/>
        </p:nvSpPr>
        <p:spPr bwMode="auto">
          <a:xfrm>
            <a:off x="841375" y="1152525"/>
            <a:ext cx="8410575" cy="4408488"/>
          </a:xfrm>
          <a:prstGeom prst="rect">
            <a:avLst/>
          </a:prstGeom>
          <a:noFill/>
          <a:ln>
            <a:solidFill>
              <a:schemeClr val="bg1"/>
            </a:solidFill>
          </a:ln>
        </p:spPr>
        <p:txBody>
          <a:bodyPr>
            <a:spAutoFit/>
          </a:bodyPr>
          <a:lstStyle>
            <a:lvl1pPr marL="285750" indent="-285750">
              <a:defRPr>
                <a:solidFill>
                  <a:schemeClr val="bg1"/>
                </a:solidFill>
                <a:latin typeface="Calibri" panose="020F0502020204030204" pitchFamily="34" charset="0"/>
                <a:cs typeface="Arial Unicode MS" panose="020B0604020202020204" pitchFamily="34" charset="-128"/>
              </a:defRPr>
            </a:lvl1pPr>
            <a:lvl2pPr marL="644525">
              <a:defRPr>
                <a:solidFill>
                  <a:schemeClr val="bg1"/>
                </a:solidFill>
                <a:latin typeface="Calibri" panose="020F0502020204030204" pitchFamily="34" charset="0"/>
                <a:cs typeface="Arial Unicode MS" panose="020B0604020202020204" pitchFamily="34" charset="-128"/>
              </a:defRPr>
            </a:lvl2pPr>
            <a:lvl3pPr>
              <a:defRPr>
                <a:solidFill>
                  <a:schemeClr val="bg1"/>
                </a:solidFill>
                <a:latin typeface="Calibri" panose="020F0502020204030204" pitchFamily="34" charset="0"/>
                <a:cs typeface="Arial Unicode MS" panose="020B0604020202020204" pitchFamily="34" charset="-128"/>
              </a:defRPr>
            </a:lvl3pPr>
            <a:lvl4pPr>
              <a:defRPr>
                <a:solidFill>
                  <a:schemeClr val="bg1"/>
                </a:solidFill>
                <a:latin typeface="Calibri" panose="020F0502020204030204" pitchFamily="34" charset="0"/>
                <a:cs typeface="Arial Unicode MS" panose="020B0604020202020204" pitchFamily="34" charset="-128"/>
              </a:defRPr>
            </a:lvl4pPr>
            <a:lvl5pPr>
              <a:defRPr>
                <a:solidFill>
                  <a:schemeClr val="bg1"/>
                </a:solidFill>
                <a:latin typeface="Calibri" panose="020F0502020204030204" pitchFamily="34" charset="0"/>
                <a:cs typeface="Arial Unicode MS" panose="020B0604020202020204" pitchFamily="34" charset="-128"/>
              </a:defRPr>
            </a:lvl5pPr>
            <a:lvl6pPr marL="2514600" indent="-228600" defTabSz="449263" eaLnBrk="0" fontAlgn="base" hangingPunct="0">
              <a:spcBef>
                <a:spcPct val="0"/>
              </a:spcBef>
              <a:spcAft>
                <a:spcPct val="0"/>
              </a:spcAft>
              <a:defRPr>
                <a:solidFill>
                  <a:schemeClr val="bg1"/>
                </a:solidFill>
                <a:latin typeface="Calibri" panose="020F0502020204030204" pitchFamily="34" charset="0"/>
                <a:cs typeface="Arial Unicode MS" panose="020B0604020202020204" pitchFamily="34" charset="-128"/>
              </a:defRPr>
            </a:lvl6pPr>
            <a:lvl7pPr marL="2971800" indent="-228600" defTabSz="449263" eaLnBrk="0" fontAlgn="base" hangingPunct="0">
              <a:spcBef>
                <a:spcPct val="0"/>
              </a:spcBef>
              <a:spcAft>
                <a:spcPct val="0"/>
              </a:spcAft>
              <a:defRPr>
                <a:solidFill>
                  <a:schemeClr val="bg1"/>
                </a:solidFill>
                <a:latin typeface="Calibri" panose="020F0502020204030204" pitchFamily="34" charset="0"/>
                <a:cs typeface="Arial Unicode MS" panose="020B0604020202020204" pitchFamily="34" charset="-128"/>
              </a:defRPr>
            </a:lvl7pPr>
            <a:lvl8pPr marL="3429000" indent="-228600" defTabSz="449263" eaLnBrk="0" fontAlgn="base" hangingPunct="0">
              <a:spcBef>
                <a:spcPct val="0"/>
              </a:spcBef>
              <a:spcAft>
                <a:spcPct val="0"/>
              </a:spcAft>
              <a:defRPr>
                <a:solidFill>
                  <a:schemeClr val="bg1"/>
                </a:solidFill>
                <a:latin typeface="Calibri" panose="020F0502020204030204" pitchFamily="34" charset="0"/>
                <a:cs typeface="Arial Unicode MS" panose="020B0604020202020204" pitchFamily="34" charset="-128"/>
              </a:defRPr>
            </a:lvl8pPr>
            <a:lvl9pPr marL="3886200" indent="-228600" defTabSz="449263" eaLnBrk="0" fontAlgn="base" hangingPunct="0">
              <a:spcBef>
                <a:spcPct val="0"/>
              </a:spcBef>
              <a:spcAft>
                <a:spcPct val="0"/>
              </a:spcAft>
              <a:defRPr>
                <a:solidFill>
                  <a:schemeClr val="bg1"/>
                </a:solidFill>
                <a:latin typeface="Calibri" panose="020F0502020204030204" pitchFamily="34" charset="0"/>
                <a:cs typeface="Arial Unicode MS" panose="020B0604020202020204" pitchFamily="34" charset="-128"/>
              </a:defRPr>
            </a:lvl9pPr>
          </a:lstStyle>
          <a:p>
            <a:pPr algn="just">
              <a:buFont typeface="Arial" panose="020B0604020202020204" pitchFamily="34" charset="0"/>
              <a:buChar char="•"/>
              <a:defRPr/>
            </a:pPr>
            <a:r>
              <a:rPr lang="it-IT" altLang="it-IT" sz="1600" dirty="0">
                <a:solidFill>
                  <a:srgbClr val="000000"/>
                </a:solidFill>
                <a:ea typeface="+mn-ea"/>
              </a:rPr>
              <a:t>iscrizione nella missione 20, Fondi e accantonamenti, della parte corrente di ciascuno degli esercizi del bilancio di previsione, alla voce U.1.10.01.07.001 “Fondo obiettivi di finanza pubblica”, dell’importo pari al contributo annuale alla finanza pubblica di cui ai commi 788 e 789 dell’art.1 della Legge 207/2024, per € 8.905.000,00 per l’anno 2025 ed € 17.810.000,00 per gli anni 2026 e 2027;</a:t>
            </a:r>
          </a:p>
          <a:p>
            <a:pPr algn="just">
              <a:buFont typeface="Arial" panose="020B0604020202020204" pitchFamily="34" charset="0"/>
              <a:buChar char="•"/>
              <a:defRPr/>
            </a:pPr>
            <a:endParaRPr lang="it-IT" altLang="it-IT" sz="1600" dirty="0">
              <a:solidFill>
                <a:srgbClr val="000000"/>
              </a:solidFill>
              <a:ea typeface="+mn-ea"/>
            </a:endParaRPr>
          </a:p>
          <a:p>
            <a:pPr algn="just">
              <a:buFont typeface="Arial" panose="020B0604020202020204" pitchFamily="34" charset="0"/>
              <a:buChar char="•"/>
              <a:defRPr/>
            </a:pPr>
            <a:r>
              <a:rPr lang="it-IT" altLang="it-IT" sz="1600" dirty="0">
                <a:solidFill>
                  <a:schemeClr val="tx1"/>
                </a:solidFill>
                <a:ea typeface="+mn-ea"/>
              </a:rPr>
              <a:t>viene registrato, nel rispetto di quanto previsto dal principio contabile applicato allegato 4/2 del D. Lgs. 118/2011 punto 3.7.5 e al fine del rispetto dell’equilibrio di bilancio di parte corrente degli esercizi 2025-2027, un incremento degli stanziamenti di entrata relativi all’addizionale comunale IRFEF - con contestuale adeguamento dello stanziamento del Fondo crediti di dubbia esigibilità -, alla luce dell’andamento della risorsa di tale entrata negli ultimi due anni, come rilevati in sede di chiusura dell’esercizio 2024;</a:t>
            </a:r>
          </a:p>
          <a:p>
            <a:pPr algn="just">
              <a:buFont typeface="Arial" panose="020B0604020202020204" pitchFamily="34" charset="0"/>
              <a:buChar char="•"/>
              <a:defRPr/>
            </a:pPr>
            <a:endParaRPr lang="it-IT" altLang="it-IT" sz="1600" dirty="0">
              <a:solidFill>
                <a:schemeClr val="tx1"/>
              </a:solidFill>
              <a:ea typeface="+mn-ea"/>
            </a:endParaRPr>
          </a:p>
          <a:p>
            <a:pPr algn="just">
              <a:buFont typeface="Arial" panose="020B0604020202020204" pitchFamily="34" charset="0"/>
              <a:buChar char="•"/>
              <a:defRPr/>
            </a:pPr>
            <a:r>
              <a:rPr lang="it-IT" altLang="it-IT" sz="1600" dirty="0">
                <a:solidFill>
                  <a:schemeClr val="tx1"/>
                </a:solidFill>
                <a:ea typeface="+mn-ea"/>
              </a:rPr>
              <a:t>il Bilancio rispetta il pareggio finanziario complessivo e gli equilibri stabiliti in Bilancio per la copertura delle spese correnti e per il finanziamento degli investimenti. </a:t>
            </a:r>
          </a:p>
          <a:p>
            <a:pPr algn="just">
              <a:buFont typeface="Arial" panose="020B0604020202020204" pitchFamily="34" charset="0"/>
              <a:buChar char="•"/>
              <a:defRPr/>
            </a:pPr>
            <a:endParaRPr lang="it-IT" altLang="it-IT" sz="1600" dirty="0">
              <a:solidFill>
                <a:srgbClr val="000000"/>
              </a:solidFill>
              <a:ea typeface="+mn-ea"/>
            </a:endParaRPr>
          </a:p>
          <a:p>
            <a:pPr marL="358775" lvl="1" indent="0" algn="just">
              <a:defRPr/>
            </a:pPr>
            <a:endParaRPr lang="it-IT" altLang="it-IT" sz="1400" dirty="0">
              <a:solidFill>
                <a:srgbClr val="000000"/>
              </a:solidFill>
              <a:ea typeface="+mn-ea"/>
            </a:endParaRPr>
          </a:p>
          <a:p>
            <a:pPr algn="r">
              <a:defRPr/>
            </a:pPr>
            <a:endParaRPr lang="it-IT" altLang="it-IT" sz="1050" b="1" dirty="0">
              <a:solidFill>
                <a:srgbClr val="000000"/>
              </a:solidFill>
              <a:ea typeface="+mn-ea"/>
            </a:endParaRPr>
          </a:p>
        </p:txBody>
      </p:sp>
      <mc:AlternateContent xmlns:mc="http://schemas.openxmlformats.org/markup-compatibility/2006">
        <mc:Choice xmlns:p14="http://schemas.microsoft.com/office/powerpoint/2010/main" Requires="p14">
          <p:contentPart p14:bwMode="auto" r:id="rId3">
            <p14:nvContentPartPr>
              <p14:cNvPr id="2" name="Input penna 1">
                <a:extLst>
                  <a:ext uri="{FF2B5EF4-FFF2-40B4-BE49-F238E27FC236}">
                    <a16:creationId xmlns:a16="http://schemas.microsoft.com/office/drawing/2014/main" id="{43E6824D-B10E-01BF-2AC5-C437B5F01D3A}"/>
                  </a:ext>
                </a:extLst>
              </p14:cNvPr>
              <p14:cNvContentPartPr/>
              <p14:nvPr/>
            </p14:nvContentPartPr>
            <p14:xfrm>
              <a:off x="2637559" y="710446"/>
              <a:ext cx="631440" cy="35640"/>
            </p14:xfrm>
          </p:contentPart>
        </mc:Choice>
        <mc:Fallback>
          <p:pic>
            <p:nvPicPr>
              <p:cNvPr id="2" name="Input penna 1">
                <a:extLst>
                  <a:ext uri="{FF2B5EF4-FFF2-40B4-BE49-F238E27FC236}">
                    <a16:creationId xmlns:a16="http://schemas.microsoft.com/office/drawing/2014/main" id="{43E6824D-B10E-01BF-2AC5-C437B5F01D3A}"/>
                  </a:ext>
                </a:extLst>
              </p:cNvPr>
              <p:cNvPicPr/>
              <p:nvPr/>
            </p:nvPicPr>
            <p:blipFill>
              <a:blip r:embed="rId4"/>
              <a:stretch>
                <a:fillRect/>
              </a:stretch>
            </p:blipFill>
            <p:spPr>
              <a:xfrm>
                <a:off x="2595439" y="625710"/>
                <a:ext cx="714960" cy="205112"/>
              </a:xfrm>
              <a:prstGeom prst="rect">
                <a:avLst/>
              </a:prstGeom>
            </p:spPr>
          </p:pic>
        </mc:Fallback>
      </mc:AlternateContent>
      <mc:AlternateContent xmlns:mc="http://schemas.openxmlformats.org/markup-compatibility/2006">
        <mc:Choice xmlns:p14="http://schemas.microsoft.com/office/powerpoint/2010/main" Requires="p14">
          <p:contentPart p14:bwMode="auto" r:id="rId5">
            <p14:nvContentPartPr>
              <p14:cNvPr id="3" name="Input penna 2">
                <a:extLst>
                  <a:ext uri="{FF2B5EF4-FFF2-40B4-BE49-F238E27FC236}">
                    <a16:creationId xmlns:a16="http://schemas.microsoft.com/office/drawing/2014/main" id="{D7E273EC-5893-5FCD-18D1-B95F197DA189}"/>
                  </a:ext>
                </a:extLst>
              </p14:cNvPr>
              <p14:cNvContentPartPr/>
              <p14:nvPr/>
            </p14:nvContentPartPr>
            <p14:xfrm>
              <a:off x="3258199" y="714766"/>
              <a:ext cx="360" cy="360"/>
            </p14:xfrm>
          </p:contentPart>
        </mc:Choice>
        <mc:Fallback>
          <p:pic>
            <p:nvPicPr>
              <p:cNvPr id="3" name="Input penna 2">
                <a:extLst>
                  <a:ext uri="{FF2B5EF4-FFF2-40B4-BE49-F238E27FC236}">
                    <a16:creationId xmlns:a16="http://schemas.microsoft.com/office/drawing/2014/main" id="{D7E273EC-5893-5FCD-18D1-B95F197DA189}"/>
                  </a:ext>
                </a:extLst>
              </p:cNvPr>
              <p:cNvPicPr/>
              <p:nvPr/>
            </p:nvPicPr>
            <p:blipFill>
              <a:blip r:embed="rId6"/>
              <a:stretch>
                <a:fillRect/>
              </a:stretch>
            </p:blipFill>
            <p:spPr>
              <a:xfrm>
                <a:off x="3216079" y="630886"/>
                <a:ext cx="83880" cy="168120"/>
              </a:xfrm>
              <a:prstGeom prst="rect">
                <a:avLst/>
              </a:prstGeom>
            </p:spPr>
          </p:pic>
        </mc:Fallback>
      </mc:AlternateContent>
      <mc:AlternateContent xmlns:mc="http://schemas.openxmlformats.org/markup-compatibility/2006">
        <mc:Choice xmlns:p14="http://schemas.microsoft.com/office/powerpoint/2010/main" Requires="p14">
          <p:contentPart p14:bwMode="auto" r:id="rId7">
            <p14:nvContentPartPr>
              <p14:cNvPr id="4" name="Input penna 3">
                <a:extLst>
                  <a:ext uri="{FF2B5EF4-FFF2-40B4-BE49-F238E27FC236}">
                    <a16:creationId xmlns:a16="http://schemas.microsoft.com/office/drawing/2014/main" id="{BDC9FB20-1AAA-B8C9-890D-D6A2DC77607B}"/>
                  </a:ext>
                </a:extLst>
              </p14:cNvPr>
              <p14:cNvContentPartPr/>
              <p14:nvPr/>
            </p14:nvContentPartPr>
            <p14:xfrm>
              <a:off x="3794239" y="1839406"/>
              <a:ext cx="360" cy="360"/>
            </p14:xfrm>
          </p:contentPart>
        </mc:Choice>
        <mc:Fallback>
          <p:pic>
            <p:nvPicPr>
              <p:cNvPr id="4" name="Input penna 3">
                <a:extLst>
                  <a:ext uri="{FF2B5EF4-FFF2-40B4-BE49-F238E27FC236}">
                    <a16:creationId xmlns:a16="http://schemas.microsoft.com/office/drawing/2014/main" id="{BDC9FB20-1AAA-B8C9-890D-D6A2DC77607B}"/>
                  </a:ext>
                </a:extLst>
              </p:cNvPr>
              <p:cNvPicPr/>
              <p:nvPr/>
            </p:nvPicPr>
            <p:blipFill>
              <a:blip r:embed="rId6"/>
              <a:stretch>
                <a:fillRect/>
              </a:stretch>
            </p:blipFill>
            <p:spPr>
              <a:xfrm>
                <a:off x="3752119" y="1755526"/>
                <a:ext cx="83880" cy="168120"/>
              </a:xfrm>
              <a:prstGeom prst="rect">
                <a:avLst/>
              </a:prstGeom>
            </p:spPr>
          </p:pic>
        </mc:Fallback>
      </mc:AlternateContent>
      <mc:AlternateContent xmlns:mc="http://schemas.openxmlformats.org/markup-compatibility/2006">
        <mc:Choice xmlns:p14="http://schemas.microsoft.com/office/powerpoint/2010/main" Requires="p14">
          <p:contentPart p14:bwMode="auto" r:id="rId8">
            <p14:nvContentPartPr>
              <p14:cNvPr id="5" name="Input penna 4">
                <a:extLst>
                  <a:ext uri="{FF2B5EF4-FFF2-40B4-BE49-F238E27FC236}">
                    <a16:creationId xmlns:a16="http://schemas.microsoft.com/office/drawing/2014/main" id="{B84FC57E-45B2-03CC-92A9-C440B7C604EC}"/>
                  </a:ext>
                </a:extLst>
              </p14:cNvPr>
              <p14:cNvContentPartPr/>
              <p14:nvPr/>
            </p14:nvContentPartPr>
            <p14:xfrm>
              <a:off x="4183039" y="1713046"/>
              <a:ext cx="360" cy="360"/>
            </p14:xfrm>
          </p:contentPart>
        </mc:Choice>
        <mc:Fallback>
          <p:pic>
            <p:nvPicPr>
              <p:cNvPr id="5" name="Input penna 4">
                <a:extLst>
                  <a:ext uri="{FF2B5EF4-FFF2-40B4-BE49-F238E27FC236}">
                    <a16:creationId xmlns:a16="http://schemas.microsoft.com/office/drawing/2014/main" id="{B84FC57E-45B2-03CC-92A9-C440B7C604EC}"/>
                  </a:ext>
                </a:extLst>
              </p:cNvPr>
              <p:cNvPicPr/>
              <p:nvPr/>
            </p:nvPicPr>
            <p:blipFill>
              <a:blip r:embed="rId6"/>
              <a:stretch>
                <a:fillRect/>
              </a:stretch>
            </p:blipFill>
            <p:spPr>
              <a:xfrm>
                <a:off x="4140919" y="1629166"/>
                <a:ext cx="83880" cy="168120"/>
              </a:xfrm>
              <a:prstGeom prst="rect">
                <a:avLst/>
              </a:prstGeom>
            </p:spPr>
          </p:pic>
        </mc:Fallback>
      </mc:AlternateContent>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ext Box 1">
            <a:extLst>
              <a:ext uri="{FF2B5EF4-FFF2-40B4-BE49-F238E27FC236}">
                <a16:creationId xmlns:a16="http://schemas.microsoft.com/office/drawing/2014/main" id="{6EC1F512-1DB1-B022-4E08-A9BAE4C4B605}"/>
              </a:ext>
            </a:extLst>
          </p:cNvPr>
          <p:cNvSpPr txBox="1">
            <a:spLocks noChangeArrowheads="1"/>
          </p:cNvSpPr>
          <p:nvPr/>
        </p:nvSpPr>
        <p:spPr bwMode="auto">
          <a:xfrm>
            <a:off x="827088" y="323850"/>
            <a:ext cx="8064500" cy="401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0000" tIns="45000" rIns="90000" bIns="45000"/>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Calibri" panose="020F0502020204030204" pitchFamily="34" charset="0"/>
                <a:ea typeface="Arial Unicode MS" panose="020B0604020202020204" pitchFamily="34" charset="-128"/>
                <a:cs typeface="Arial Unicode MS" panose="020B0604020202020204" pitchFamily="34" charset="-128"/>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Calibri" panose="020F0502020204030204" pitchFamily="34" charset="0"/>
                <a:ea typeface="Arial Unicode MS" panose="020B0604020202020204" pitchFamily="34" charset="-128"/>
                <a:cs typeface="Arial Unicode MS" panose="020B0604020202020204" pitchFamily="34" charset="-128"/>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Calibri" panose="020F0502020204030204" pitchFamily="34" charset="0"/>
                <a:ea typeface="Arial Unicode MS" panose="020B0604020202020204" pitchFamily="34" charset="-128"/>
                <a:cs typeface="Arial Unicode MS" panose="020B0604020202020204" pitchFamily="34" charset="-128"/>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Calibri" panose="020F0502020204030204" pitchFamily="34" charset="0"/>
                <a:ea typeface="Arial Unicode MS" panose="020B0604020202020204" pitchFamily="34" charset="-128"/>
                <a:cs typeface="Arial Unicode MS" panose="020B0604020202020204" pitchFamily="34" charset="-128"/>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Calibri" panose="020F0502020204030204" pitchFamily="34" charset="0"/>
                <a:ea typeface="Arial Unicode MS" panose="020B0604020202020204" pitchFamily="34" charset="-128"/>
                <a:cs typeface="Arial Unicode MS" panose="020B0604020202020204" pitchFamily="34" charset="-128"/>
              </a:defRPr>
            </a:lvl5pPr>
            <a:lvl6pPr marL="25146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Calibri" panose="020F0502020204030204" pitchFamily="34" charset="0"/>
                <a:ea typeface="Arial Unicode MS" panose="020B0604020202020204" pitchFamily="34" charset="-128"/>
                <a:cs typeface="Arial Unicode MS" panose="020B0604020202020204" pitchFamily="34" charset="-128"/>
              </a:defRPr>
            </a:lvl6pPr>
            <a:lvl7pPr marL="29718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Calibri" panose="020F0502020204030204" pitchFamily="34" charset="0"/>
                <a:ea typeface="Arial Unicode MS" panose="020B0604020202020204" pitchFamily="34" charset="-128"/>
                <a:cs typeface="Arial Unicode MS" panose="020B0604020202020204" pitchFamily="34" charset="-128"/>
              </a:defRPr>
            </a:lvl7pPr>
            <a:lvl8pPr marL="34290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Calibri" panose="020F0502020204030204" pitchFamily="34" charset="0"/>
                <a:ea typeface="Arial Unicode MS" panose="020B0604020202020204" pitchFamily="34" charset="-128"/>
                <a:cs typeface="Arial Unicode MS" panose="020B0604020202020204" pitchFamily="34" charset="-128"/>
              </a:defRPr>
            </a:lvl8pPr>
            <a:lvl9pPr marL="38862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Calibri" panose="020F0502020204030204" pitchFamily="34" charset="0"/>
                <a:ea typeface="Arial Unicode MS" panose="020B0604020202020204" pitchFamily="34" charset="-128"/>
                <a:cs typeface="Arial Unicode MS" panose="020B0604020202020204" pitchFamily="34" charset="-128"/>
              </a:defRPr>
            </a:lvl9pPr>
          </a:lstStyle>
          <a:p>
            <a:pPr eaLnBrk="1" hangingPunct="1">
              <a:buSzPct val="100000"/>
            </a:pPr>
            <a:r>
              <a:rPr lang="it-IT" altLang="it-IT" sz="2600">
                <a:solidFill>
                  <a:srgbClr val="FF0000"/>
                </a:solidFill>
                <a:latin typeface="Frutiger" pitchFamily="32" charset="0"/>
                <a:cs typeface="Calibri" panose="020F0502020204030204" pitchFamily="34" charset="0"/>
              </a:rPr>
              <a:t>L’equilibrio del bilancio corrente</a:t>
            </a:r>
          </a:p>
        </p:txBody>
      </p:sp>
      <p:graphicFrame>
        <p:nvGraphicFramePr>
          <p:cNvPr id="3" name="Tabella 2">
            <a:extLst>
              <a:ext uri="{FF2B5EF4-FFF2-40B4-BE49-F238E27FC236}">
                <a16:creationId xmlns:a16="http://schemas.microsoft.com/office/drawing/2014/main" id="{489B1AAE-7400-BBF7-DDB4-02F13E25B464}"/>
              </a:ext>
            </a:extLst>
          </p:cNvPr>
          <p:cNvGraphicFramePr>
            <a:graphicFrameLocks noGrp="1"/>
          </p:cNvGraphicFramePr>
          <p:nvPr/>
        </p:nvGraphicFramePr>
        <p:xfrm>
          <a:off x="1331913" y="1470025"/>
          <a:ext cx="7302500" cy="3541713"/>
        </p:xfrm>
        <a:graphic>
          <a:graphicData uri="http://schemas.openxmlformats.org/drawingml/2006/table">
            <a:tbl>
              <a:tblPr/>
              <a:tblGrid>
                <a:gridCol w="4237388">
                  <a:extLst>
                    <a:ext uri="{9D8B030D-6E8A-4147-A177-3AD203B41FA5}">
                      <a16:colId xmlns:a16="http://schemas.microsoft.com/office/drawing/2014/main" val="20000"/>
                    </a:ext>
                  </a:extLst>
                </a:gridCol>
                <a:gridCol w="1021704">
                  <a:extLst>
                    <a:ext uri="{9D8B030D-6E8A-4147-A177-3AD203B41FA5}">
                      <a16:colId xmlns:a16="http://schemas.microsoft.com/office/drawing/2014/main" val="20001"/>
                    </a:ext>
                  </a:extLst>
                </a:gridCol>
                <a:gridCol w="1021704">
                  <a:extLst>
                    <a:ext uri="{9D8B030D-6E8A-4147-A177-3AD203B41FA5}">
                      <a16:colId xmlns:a16="http://schemas.microsoft.com/office/drawing/2014/main" val="20002"/>
                    </a:ext>
                  </a:extLst>
                </a:gridCol>
                <a:gridCol w="1021704">
                  <a:extLst>
                    <a:ext uri="{9D8B030D-6E8A-4147-A177-3AD203B41FA5}">
                      <a16:colId xmlns:a16="http://schemas.microsoft.com/office/drawing/2014/main" val="20003"/>
                    </a:ext>
                  </a:extLst>
                </a:gridCol>
              </a:tblGrid>
              <a:tr h="297223">
                <a:tc>
                  <a:txBody>
                    <a:bodyPr/>
                    <a:lstStyle/>
                    <a:p>
                      <a:pPr algn="l" fontAlgn="b"/>
                      <a:r>
                        <a:rPr lang="it-IT" sz="1200" b="0" i="0" u="none" strike="noStrike" dirty="0">
                          <a:solidFill>
                            <a:srgbClr val="000000"/>
                          </a:solidFill>
                          <a:effectLst/>
                          <a:latin typeface="Calibri" panose="020F0502020204030204" pitchFamily="34" charset="0"/>
                        </a:rPr>
                        <a:t> </a:t>
                      </a:r>
                    </a:p>
                  </a:txBody>
                  <a:tcPr marL="7407" marR="7407" marT="7405" marB="0" anchor="b">
                    <a:lnL>
                      <a:noFill/>
                    </a:lnL>
                    <a:lnR>
                      <a:noFill/>
                    </a:lnR>
                    <a:lnT>
                      <a:noFill/>
                    </a:lnT>
                    <a:lnB>
                      <a:noFill/>
                    </a:lnB>
                    <a:solidFill>
                      <a:srgbClr val="FFFFFF"/>
                    </a:solidFill>
                  </a:tcPr>
                </a:tc>
                <a:tc>
                  <a:txBody>
                    <a:bodyPr/>
                    <a:lstStyle/>
                    <a:p>
                      <a:pPr algn="l" fontAlgn="b"/>
                      <a:r>
                        <a:rPr lang="it-IT" sz="1200" b="0" i="0" u="none" strike="noStrike">
                          <a:solidFill>
                            <a:srgbClr val="000000"/>
                          </a:solidFill>
                          <a:effectLst/>
                          <a:latin typeface="Calibri" panose="020F0502020204030204" pitchFamily="34" charset="0"/>
                        </a:rPr>
                        <a:t> </a:t>
                      </a:r>
                    </a:p>
                  </a:txBody>
                  <a:tcPr marL="7407" marR="7407" marT="7405" marB="0" anchor="b">
                    <a:lnL>
                      <a:noFill/>
                    </a:lnL>
                    <a:lnR>
                      <a:noFill/>
                    </a:lnR>
                    <a:lnT>
                      <a:noFill/>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it-IT" sz="1200" b="0" i="0" u="none" strike="noStrike">
                          <a:solidFill>
                            <a:srgbClr val="000000"/>
                          </a:solidFill>
                          <a:effectLst/>
                          <a:latin typeface="Calibri" panose="020F0502020204030204" pitchFamily="34" charset="0"/>
                        </a:rPr>
                        <a:t> </a:t>
                      </a:r>
                    </a:p>
                  </a:txBody>
                  <a:tcPr marL="7407" marR="7407" marT="7405" marB="0" anchor="b">
                    <a:lnL>
                      <a:noFill/>
                    </a:lnL>
                    <a:lnR>
                      <a:noFill/>
                    </a:lnR>
                    <a:lnT>
                      <a:noFill/>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it-IT" sz="800" b="1" i="0" u="none" strike="noStrike" dirty="0">
                          <a:solidFill>
                            <a:srgbClr val="000000"/>
                          </a:solidFill>
                          <a:effectLst/>
                          <a:latin typeface="Calibri" panose="020F0502020204030204" pitchFamily="34" charset="0"/>
                        </a:rPr>
                        <a:t>(valori in milioni di €)</a:t>
                      </a:r>
                    </a:p>
                  </a:txBody>
                  <a:tcPr marL="7407" marR="7407" marT="7405" marB="0" anchor="ctr">
                    <a:lnL>
                      <a:noFill/>
                    </a:lnL>
                    <a:lnR>
                      <a:noFill/>
                    </a:lnR>
                    <a:lnT>
                      <a:noFill/>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0000"/>
                  </a:ext>
                </a:extLst>
              </a:tr>
              <a:tr h="373164">
                <a:tc>
                  <a:txBody>
                    <a:bodyPr/>
                    <a:lstStyle/>
                    <a:p>
                      <a:pPr algn="l" rtl="0" fontAlgn="b"/>
                      <a:r>
                        <a:rPr lang="it-IT" sz="1200" b="0" i="0" u="none" strike="noStrike" dirty="0">
                          <a:solidFill>
                            <a:srgbClr val="000000"/>
                          </a:solidFill>
                          <a:effectLst/>
                          <a:latin typeface="Calibri" panose="020F0502020204030204" pitchFamily="34" charset="0"/>
                        </a:rPr>
                        <a:t> </a:t>
                      </a:r>
                    </a:p>
                  </a:txBody>
                  <a:tcPr marL="7407" marR="7407" marT="7405" marB="0" anchor="b">
                    <a:lnL>
                      <a:noFill/>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rtl="0" fontAlgn="ctr"/>
                      <a:r>
                        <a:rPr lang="it-IT" sz="1200" b="1" i="0" u="none" strike="noStrike">
                          <a:solidFill>
                            <a:srgbClr val="000000"/>
                          </a:solidFill>
                          <a:effectLst/>
                          <a:latin typeface="Calibri" panose="020F0502020204030204" pitchFamily="34" charset="0"/>
                        </a:rPr>
                        <a:t>Previsioni attuali 2025</a:t>
                      </a:r>
                    </a:p>
                  </a:txBody>
                  <a:tcPr marL="7407" marR="7407" marT="740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5D9F1"/>
                    </a:solidFill>
                  </a:tcPr>
                </a:tc>
                <a:tc>
                  <a:txBody>
                    <a:bodyPr/>
                    <a:lstStyle/>
                    <a:p>
                      <a:pPr algn="ctr" rtl="0" fontAlgn="ctr"/>
                      <a:r>
                        <a:rPr lang="it-IT" sz="1200" b="1" i="0" u="none" strike="noStrike">
                          <a:solidFill>
                            <a:srgbClr val="000000"/>
                          </a:solidFill>
                          <a:effectLst/>
                          <a:latin typeface="Calibri" panose="020F0502020204030204" pitchFamily="34" charset="0"/>
                        </a:rPr>
                        <a:t>Variazioni</a:t>
                      </a:r>
                    </a:p>
                  </a:txBody>
                  <a:tcPr marL="7407" marR="7407" marT="740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5D9F1"/>
                    </a:solidFill>
                  </a:tcPr>
                </a:tc>
                <a:tc>
                  <a:txBody>
                    <a:bodyPr/>
                    <a:lstStyle/>
                    <a:p>
                      <a:pPr algn="ctr" rtl="0" fontAlgn="ctr"/>
                      <a:r>
                        <a:rPr lang="it-IT" sz="1200" b="1" i="0" u="none" strike="noStrike">
                          <a:solidFill>
                            <a:srgbClr val="000000"/>
                          </a:solidFill>
                          <a:effectLst/>
                          <a:latin typeface="Calibri" panose="020F0502020204030204" pitchFamily="34" charset="0"/>
                        </a:rPr>
                        <a:t>Previsioni assestate 2025</a:t>
                      </a:r>
                    </a:p>
                  </a:txBody>
                  <a:tcPr marL="7407" marR="7407" marT="740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5D9F1"/>
                    </a:solidFill>
                  </a:tcPr>
                </a:tc>
                <a:extLst>
                  <a:ext uri="{0D108BD9-81ED-4DB2-BD59-A6C34878D82A}">
                    <a16:rowId xmlns:a16="http://schemas.microsoft.com/office/drawing/2014/main" val="10001"/>
                  </a:ext>
                </a:extLst>
              </a:tr>
              <a:tr h="190284">
                <a:tc>
                  <a:txBody>
                    <a:bodyPr/>
                    <a:lstStyle/>
                    <a:p>
                      <a:pPr algn="l" rtl="0" fontAlgn="b"/>
                      <a:r>
                        <a:rPr lang="it-IT" sz="1200" b="0" i="0" u="none" strike="noStrike">
                          <a:solidFill>
                            <a:srgbClr val="000000"/>
                          </a:solidFill>
                          <a:effectLst/>
                          <a:latin typeface="Calibri" panose="020F0502020204030204" pitchFamily="34" charset="0"/>
                        </a:rPr>
                        <a:t> </a:t>
                      </a:r>
                    </a:p>
                  </a:txBody>
                  <a:tcPr marL="7407" marR="7407" marT="7405" marB="0" anchor="b">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FFFFFF"/>
                    </a:solidFill>
                  </a:tcPr>
                </a:tc>
                <a:tc>
                  <a:txBody>
                    <a:bodyPr/>
                    <a:lstStyle/>
                    <a:p>
                      <a:pPr algn="ctr" rtl="0" fontAlgn="t"/>
                      <a:r>
                        <a:rPr lang="it-IT" sz="1200" b="1" i="0" u="none" strike="noStrike">
                          <a:solidFill>
                            <a:srgbClr val="000000"/>
                          </a:solidFill>
                          <a:effectLst/>
                          <a:latin typeface="Calibri" panose="020F0502020204030204" pitchFamily="34" charset="0"/>
                        </a:rPr>
                        <a:t>A</a:t>
                      </a:r>
                    </a:p>
                  </a:txBody>
                  <a:tcPr marL="7407" marR="7407" marT="740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5D9F1"/>
                    </a:solidFill>
                  </a:tcPr>
                </a:tc>
                <a:tc>
                  <a:txBody>
                    <a:bodyPr/>
                    <a:lstStyle/>
                    <a:p>
                      <a:pPr algn="ctr" rtl="0" fontAlgn="b"/>
                      <a:r>
                        <a:rPr lang="it-IT" sz="1200" b="1" i="0" u="none" strike="noStrike">
                          <a:solidFill>
                            <a:srgbClr val="000000"/>
                          </a:solidFill>
                          <a:effectLst/>
                          <a:latin typeface="Calibri" panose="020F0502020204030204" pitchFamily="34" charset="0"/>
                        </a:rPr>
                        <a:t>B</a:t>
                      </a:r>
                    </a:p>
                  </a:txBody>
                  <a:tcPr marL="7407" marR="7407" marT="740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5D9F1"/>
                    </a:solidFill>
                  </a:tcPr>
                </a:tc>
                <a:tc>
                  <a:txBody>
                    <a:bodyPr/>
                    <a:lstStyle/>
                    <a:p>
                      <a:pPr algn="ctr" rtl="0" fontAlgn="b"/>
                      <a:r>
                        <a:rPr lang="it-IT" sz="1200" b="1" i="0" u="none" strike="noStrike">
                          <a:solidFill>
                            <a:srgbClr val="000000"/>
                          </a:solidFill>
                          <a:effectLst/>
                          <a:latin typeface="Calibri" panose="020F0502020204030204" pitchFamily="34" charset="0"/>
                        </a:rPr>
                        <a:t>C=A+B</a:t>
                      </a:r>
                    </a:p>
                  </a:txBody>
                  <a:tcPr marL="7407" marR="7407" marT="740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5D9F1"/>
                    </a:solidFill>
                  </a:tcPr>
                </a:tc>
                <a:extLst>
                  <a:ext uri="{0D108BD9-81ED-4DB2-BD59-A6C34878D82A}">
                    <a16:rowId xmlns:a16="http://schemas.microsoft.com/office/drawing/2014/main" val="10002"/>
                  </a:ext>
                </a:extLst>
              </a:tr>
              <a:tr h="190284">
                <a:tc>
                  <a:txBody>
                    <a:bodyPr/>
                    <a:lstStyle/>
                    <a:p>
                      <a:pPr algn="l" rtl="0" fontAlgn="b"/>
                      <a:r>
                        <a:rPr lang="it-IT" sz="1200" b="1" i="0" u="none" strike="noStrike">
                          <a:solidFill>
                            <a:srgbClr val="000000"/>
                          </a:solidFill>
                          <a:effectLst/>
                          <a:latin typeface="Calibri" panose="020F0502020204030204" pitchFamily="34" charset="0"/>
                        </a:rPr>
                        <a:t>ENTRATE DI COMPETENZA</a:t>
                      </a:r>
                    </a:p>
                  </a:txBody>
                  <a:tcPr marL="7407" marR="7407" marT="740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5D9F1"/>
                    </a:solidFill>
                  </a:tcPr>
                </a:tc>
                <a:tc>
                  <a:txBody>
                    <a:bodyPr/>
                    <a:lstStyle/>
                    <a:p>
                      <a:pPr algn="ctr" rtl="0" fontAlgn="b"/>
                      <a:r>
                        <a:rPr lang="it-IT" sz="1200" b="0" i="0" u="none" strike="noStrike">
                          <a:solidFill>
                            <a:srgbClr val="000000"/>
                          </a:solidFill>
                          <a:effectLst/>
                          <a:latin typeface="Calibri" panose="020F0502020204030204" pitchFamily="34" charset="0"/>
                        </a:rPr>
                        <a:t> </a:t>
                      </a:r>
                    </a:p>
                  </a:txBody>
                  <a:tcPr marL="7407" marR="7407" marT="740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noFill/>
                  </a:tcPr>
                </a:tc>
                <a:tc>
                  <a:txBody>
                    <a:bodyPr/>
                    <a:lstStyle/>
                    <a:p>
                      <a:pPr algn="l" rtl="0" fontAlgn="b"/>
                      <a:r>
                        <a:rPr lang="it-IT" sz="1200" b="0" i="0" u="none" strike="noStrike">
                          <a:solidFill>
                            <a:srgbClr val="000000"/>
                          </a:solidFill>
                          <a:effectLst/>
                          <a:latin typeface="Calibri" panose="020F0502020204030204" pitchFamily="34" charset="0"/>
                        </a:rPr>
                        <a:t> </a:t>
                      </a:r>
                    </a:p>
                  </a:txBody>
                  <a:tcPr marL="7407" marR="7407" marT="740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noFill/>
                  </a:tcPr>
                </a:tc>
                <a:tc>
                  <a:txBody>
                    <a:bodyPr/>
                    <a:lstStyle/>
                    <a:p>
                      <a:pPr algn="l" rtl="0" fontAlgn="b"/>
                      <a:r>
                        <a:rPr lang="it-IT" sz="1200" b="0" i="0" u="none" strike="noStrike" dirty="0">
                          <a:solidFill>
                            <a:srgbClr val="000000"/>
                          </a:solidFill>
                          <a:effectLst/>
                          <a:latin typeface="Calibri" panose="020F0502020204030204" pitchFamily="34" charset="0"/>
                        </a:rPr>
                        <a:t> </a:t>
                      </a:r>
                    </a:p>
                  </a:txBody>
                  <a:tcPr marL="7407" marR="7407" marT="740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noFill/>
                  </a:tcPr>
                </a:tc>
                <a:extLst>
                  <a:ext uri="{0D108BD9-81ED-4DB2-BD59-A6C34878D82A}">
                    <a16:rowId xmlns:a16="http://schemas.microsoft.com/office/drawing/2014/main" val="10003"/>
                  </a:ext>
                </a:extLst>
              </a:tr>
              <a:tr h="190499">
                <a:tc>
                  <a:txBody>
                    <a:bodyPr/>
                    <a:lstStyle/>
                    <a:p>
                      <a:pPr algn="l" rtl="0" fontAlgn="b"/>
                      <a:r>
                        <a:rPr lang="it-IT" sz="1200" b="1" i="0" u="none" strike="noStrike" dirty="0">
                          <a:solidFill>
                            <a:srgbClr val="000000"/>
                          </a:solidFill>
                          <a:effectLst/>
                          <a:latin typeface="Calibri" panose="020F0502020204030204" pitchFamily="34" charset="0"/>
                        </a:rPr>
                        <a:t>Entrate correnti</a:t>
                      </a:r>
                    </a:p>
                  </a:txBody>
                  <a:tcPr marL="7407" marR="7407" marT="740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FFFFFF"/>
                    </a:solidFill>
                  </a:tcPr>
                </a:tc>
                <a:tc>
                  <a:txBody>
                    <a:bodyPr/>
                    <a:lstStyle/>
                    <a:p>
                      <a:pPr algn="r" rtl="0" fontAlgn="b"/>
                      <a:r>
                        <a:rPr lang="it-IT" sz="1200" b="1" i="0" u="none" strike="noStrike" dirty="0">
                          <a:solidFill>
                            <a:srgbClr val="000000"/>
                          </a:solidFill>
                          <a:effectLst/>
                          <a:latin typeface="Calibri" panose="020F0502020204030204" pitchFamily="34" charset="0"/>
                        </a:rPr>
                        <a:t>3.844,97</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E8E8E8"/>
                    </a:solidFill>
                  </a:tcPr>
                </a:tc>
                <a:tc>
                  <a:txBody>
                    <a:bodyPr/>
                    <a:lstStyle/>
                    <a:p>
                      <a:pPr algn="r" rtl="0" fontAlgn="b"/>
                      <a:r>
                        <a:rPr lang="it-IT" sz="1200" b="1" i="0" u="none" strike="noStrike">
                          <a:solidFill>
                            <a:srgbClr val="000000"/>
                          </a:solidFill>
                          <a:effectLst/>
                          <a:latin typeface="Calibri" panose="020F0502020204030204" pitchFamily="34" charset="0"/>
                        </a:rPr>
                        <a:t>9,60</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E8E8E8"/>
                    </a:solidFill>
                  </a:tcPr>
                </a:tc>
                <a:tc>
                  <a:txBody>
                    <a:bodyPr/>
                    <a:lstStyle/>
                    <a:p>
                      <a:pPr algn="r" rtl="0" fontAlgn="b"/>
                      <a:r>
                        <a:rPr lang="it-IT" sz="1200" b="1" i="0" u="none" strike="noStrike">
                          <a:solidFill>
                            <a:srgbClr val="000000"/>
                          </a:solidFill>
                          <a:effectLst/>
                          <a:latin typeface="Calibri" panose="020F0502020204030204" pitchFamily="34" charset="0"/>
                        </a:rPr>
                        <a:t>3.854,57</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E8E8E8"/>
                    </a:solidFill>
                  </a:tcPr>
                </a:tc>
                <a:extLst>
                  <a:ext uri="{0D108BD9-81ED-4DB2-BD59-A6C34878D82A}">
                    <a16:rowId xmlns:a16="http://schemas.microsoft.com/office/drawing/2014/main" val="10004"/>
                  </a:ext>
                </a:extLst>
              </a:tr>
              <a:tr h="190499">
                <a:tc>
                  <a:txBody>
                    <a:bodyPr/>
                    <a:lstStyle/>
                    <a:p>
                      <a:pPr algn="l" rtl="0" fontAlgn="b"/>
                      <a:r>
                        <a:rPr lang="it-IT" sz="1200" b="1" i="0" u="none" strike="noStrike">
                          <a:solidFill>
                            <a:srgbClr val="000000"/>
                          </a:solidFill>
                          <a:effectLst/>
                          <a:latin typeface="Calibri" panose="020F0502020204030204" pitchFamily="34" charset="0"/>
                        </a:rPr>
                        <a:t>Entrate di parte corrente destinate ad investimenti (-)</a:t>
                      </a:r>
                    </a:p>
                  </a:txBody>
                  <a:tcPr marL="7407" marR="7407" marT="740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r" rtl="0" fontAlgn="b"/>
                      <a:r>
                        <a:rPr lang="it-IT" sz="1200" b="1" i="0" u="none" strike="noStrike">
                          <a:solidFill>
                            <a:srgbClr val="000000"/>
                          </a:solidFill>
                          <a:effectLst/>
                          <a:latin typeface="Calibri" panose="020F0502020204030204" pitchFamily="34" charset="0"/>
                        </a:rPr>
                        <a:t>-38,00</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E8E8E8"/>
                    </a:solidFill>
                  </a:tcPr>
                </a:tc>
                <a:tc>
                  <a:txBody>
                    <a:bodyPr/>
                    <a:lstStyle/>
                    <a:p>
                      <a:pPr algn="r" rtl="0" fontAlgn="b"/>
                      <a:r>
                        <a:rPr lang="it-IT" sz="1200" b="1" i="0" u="none" strike="noStrike">
                          <a:solidFill>
                            <a:srgbClr val="000000"/>
                          </a:solidFill>
                          <a:effectLst/>
                          <a:latin typeface="Calibri" panose="020F0502020204030204" pitchFamily="34" charset="0"/>
                        </a:rPr>
                        <a:t>0,00</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E8E8E8"/>
                    </a:solidFill>
                  </a:tcPr>
                </a:tc>
                <a:tc>
                  <a:txBody>
                    <a:bodyPr/>
                    <a:lstStyle/>
                    <a:p>
                      <a:pPr algn="r" rtl="0" fontAlgn="b"/>
                      <a:r>
                        <a:rPr lang="it-IT" sz="1200" b="1" i="0" u="none" strike="noStrike">
                          <a:solidFill>
                            <a:srgbClr val="000000"/>
                          </a:solidFill>
                          <a:effectLst/>
                          <a:latin typeface="Calibri" panose="020F0502020204030204" pitchFamily="34" charset="0"/>
                        </a:rPr>
                        <a:t>-38,00</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E8E8E8"/>
                    </a:solidFill>
                  </a:tcPr>
                </a:tc>
                <a:extLst>
                  <a:ext uri="{0D108BD9-81ED-4DB2-BD59-A6C34878D82A}">
                    <a16:rowId xmlns:a16="http://schemas.microsoft.com/office/drawing/2014/main" val="10005"/>
                  </a:ext>
                </a:extLst>
              </a:tr>
              <a:tr h="190499">
                <a:tc>
                  <a:txBody>
                    <a:bodyPr/>
                    <a:lstStyle/>
                    <a:p>
                      <a:pPr algn="l" rtl="0" fontAlgn="b"/>
                      <a:r>
                        <a:rPr lang="it-IT" sz="1200" b="1" i="0" u="none" strike="noStrike">
                          <a:solidFill>
                            <a:srgbClr val="000000"/>
                          </a:solidFill>
                          <a:effectLst/>
                          <a:latin typeface="Calibri" panose="020F0502020204030204" pitchFamily="34" charset="0"/>
                        </a:rPr>
                        <a:t>Entrate di conto capitale destinate a finanziare la spesa corrente</a:t>
                      </a:r>
                    </a:p>
                  </a:txBody>
                  <a:tcPr marL="7407" marR="7407" marT="740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r" rtl="0" fontAlgn="b"/>
                      <a:r>
                        <a:rPr lang="it-IT" sz="1200" b="1" i="0" u="none" strike="noStrike">
                          <a:solidFill>
                            <a:srgbClr val="000000"/>
                          </a:solidFill>
                          <a:effectLst/>
                          <a:latin typeface="Calibri" panose="020F0502020204030204" pitchFamily="34" charset="0"/>
                        </a:rPr>
                        <a:t>40,00</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E8E8E8"/>
                    </a:solidFill>
                  </a:tcPr>
                </a:tc>
                <a:tc>
                  <a:txBody>
                    <a:bodyPr/>
                    <a:lstStyle/>
                    <a:p>
                      <a:pPr algn="r" rtl="0" fontAlgn="b"/>
                      <a:r>
                        <a:rPr lang="it-IT" sz="1200" b="1" i="0" u="none" strike="noStrike">
                          <a:solidFill>
                            <a:srgbClr val="000000"/>
                          </a:solidFill>
                          <a:effectLst/>
                          <a:latin typeface="Calibri" panose="020F0502020204030204" pitchFamily="34" charset="0"/>
                        </a:rPr>
                        <a:t>0,00</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E8E8E8"/>
                    </a:solidFill>
                  </a:tcPr>
                </a:tc>
                <a:tc>
                  <a:txBody>
                    <a:bodyPr/>
                    <a:lstStyle/>
                    <a:p>
                      <a:pPr algn="r" rtl="0" fontAlgn="b"/>
                      <a:r>
                        <a:rPr lang="it-IT" sz="1200" b="1" i="0" u="none" strike="noStrike">
                          <a:solidFill>
                            <a:srgbClr val="000000"/>
                          </a:solidFill>
                          <a:effectLst/>
                          <a:latin typeface="Calibri" panose="020F0502020204030204" pitchFamily="34" charset="0"/>
                        </a:rPr>
                        <a:t>40,00</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E8E8E8"/>
                    </a:solidFill>
                  </a:tcPr>
                </a:tc>
                <a:extLst>
                  <a:ext uri="{0D108BD9-81ED-4DB2-BD59-A6C34878D82A}">
                    <a16:rowId xmlns:a16="http://schemas.microsoft.com/office/drawing/2014/main" val="10006"/>
                  </a:ext>
                </a:extLst>
              </a:tr>
              <a:tr h="190499">
                <a:tc>
                  <a:txBody>
                    <a:bodyPr/>
                    <a:lstStyle/>
                    <a:p>
                      <a:pPr algn="l" rtl="0" fontAlgn="b"/>
                      <a:r>
                        <a:rPr lang="it-IT" sz="1200" b="1" i="0" u="none" strike="noStrike">
                          <a:solidFill>
                            <a:srgbClr val="000000"/>
                          </a:solidFill>
                          <a:effectLst/>
                          <a:latin typeface="Calibri" panose="020F0502020204030204" pitchFamily="34" charset="0"/>
                        </a:rPr>
                        <a:t>Applicazione avanzo di amministrazione</a:t>
                      </a:r>
                    </a:p>
                  </a:txBody>
                  <a:tcPr marL="7407" marR="7407" marT="740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r" rtl="0" fontAlgn="b"/>
                      <a:r>
                        <a:rPr lang="it-IT" sz="1200" b="1" i="0" u="none" strike="noStrike">
                          <a:solidFill>
                            <a:srgbClr val="000000"/>
                          </a:solidFill>
                          <a:effectLst/>
                          <a:latin typeface="Calibri" panose="020F0502020204030204" pitchFamily="34" charset="0"/>
                        </a:rPr>
                        <a:t>0,00</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E8E8E8"/>
                    </a:solidFill>
                  </a:tcPr>
                </a:tc>
                <a:tc>
                  <a:txBody>
                    <a:bodyPr/>
                    <a:lstStyle/>
                    <a:p>
                      <a:pPr algn="r" rtl="0" fontAlgn="b"/>
                      <a:r>
                        <a:rPr lang="it-IT" sz="1200" b="1" i="0" u="none" strike="noStrike">
                          <a:solidFill>
                            <a:srgbClr val="000000"/>
                          </a:solidFill>
                          <a:effectLst/>
                          <a:latin typeface="Calibri" panose="020F0502020204030204" pitchFamily="34" charset="0"/>
                        </a:rPr>
                        <a:t>0,00</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E8E8E8"/>
                    </a:solidFill>
                  </a:tcPr>
                </a:tc>
                <a:tc>
                  <a:txBody>
                    <a:bodyPr/>
                    <a:lstStyle/>
                    <a:p>
                      <a:pPr algn="r" rtl="0" fontAlgn="b"/>
                      <a:r>
                        <a:rPr lang="it-IT" sz="1200" b="1" i="0" u="none" strike="noStrike">
                          <a:solidFill>
                            <a:srgbClr val="000000"/>
                          </a:solidFill>
                          <a:effectLst/>
                          <a:latin typeface="Calibri" panose="020F0502020204030204" pitchFamily="34" charset="0"/>
                        </a:rPr>
                        <a:t>0,00</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E8E8E8"/>
                    </a:solidFill>
                  </a:tcPr>
                </a:tc>
                <a:extLst>
                  <a:ext uri="{0D108BD9-81ED-4DB2-BD59-A6C34878D82A}">
                    <a16:rowId xmlns:a16="http://schemas.microsoft.com/office/drawing/2014/main" val="10007"/>
                  </a:ext>
                </a:extLst>
              </a:tr>
              <a:tr h="190499">
                <a:tc>
                  <a:txBody>
                    <a:bodyPr/>
                    <a:lstStyle/>
                    <a:p>
                      <a:pPr algn="l" rtl="0" fontAlgn="b"/>
                      <a:r>
                        <a:rPr lang="it-IT" sz="1200" b="1" i="0" u="none" strike="noStrike">
                          <a:solidFill>
                            <a:srgbClr val="000000"/>
                          </a:solidFill>
                          <a:effectLst/>
                          <a:latin typeface="Calibri" panose="020F0502020204030204" pitchFamily="34" charset="0"/>
                        </a:rPr>
                        <a:t>Fondo Pluriennale vincolato</a:t>
                      </a:r>
                    </a:p>
                  </a:txBody>
                  <a:tcPr marL="7407" marR="7407" marT="740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FFFFFF"/>
                    </a:solidFill>
                  </a:tcPr>
                </a:tc>
                <a:tc>
                  <a:txBody>
                    <a:bodyPr/>
                    <a:lstStyle/>
                    <a:p>
                      <a:pPr algn="r" rtl="0" fontAlgn="b"/>
                      <a:r>
                        <a:rPr lang="it-IT" sz="1200" b="1" i="0" u="none" strike="noStrike">
                          <a:solidFill>
                            <a:srgbClr val="000000"/>
                          </a:solidFill>
                          <a:effectLst/>
                          <a:latin typeface="Calibri" panose="020F0502020204030204" pitchFamily="34" charset="0"/>
                        </a:rPr>
                        <a:t>41,72</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E8E8E8"/>
                    </a:solidFill>
                  </a:tcPr>
                </a:tc>
                <a:tc>
                  <a:txBody>
                    <a:bodyPr/>
                    <a:lstStyle/>
                    <a:p>
                      <a:pPr algn="r" rtl="0" fontAlgn="b"/>
                      <a:r>
                        <a:rPr lang="it-IT" sz="1200" b="1" i="0" u="none" strike="noStrike">
                          <a:solidFill>
                            <a:srgbClr val="000000"/>
                          </a:solidFill>
                          <a:effectLst/>
                          <a:latin typeface="Calibri" panose="020F0502020204030204" pitchFamily="34" charset="0"/>
                        </a:rPr>
                        <a:t>0,00</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E8E8E8"/>
                    </a:solidFill>
                  </a:tcPr>
                </a:tc>
                <a:tc>
                  <a:txBody>
                    <a:bodyPr/>
                    <a:lstStyle/>
                    <a:p>
                      <a:pPr algn="r" rtl="0" fontAlgn="b"/>
                      <a:r>
                        <a:rPr lang="it-IT" sz="1200" b="1" i="0" u="none" strike="noStrike">
                          <a:solidFill>
                            <a:srgbClr val="000000"/>
                          </a:solidFill>
                          <a:effectLst/>
                          <a:latin typeface="Calibri" panose="020F0502020204030204" pitchFamily="34" charset="0"/>
                        </a:rPr>
                        <a:t>41,72</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E8E8E8"/>
                    </a:solidFill>
                  </a:tcPr>
                </a:tc>
                <a:extLst>
                  <a:ext uri="{0D108BD9-81ED-4DB2-BD59-A6C34878D82A}">
                    <a16:rowId xmlns:a16="http://schemas.microsoft.com/office/drawing/2014/main" val="10008"/>
                  </a:ext>
                </a:extLst>
              </a:tr>
              <a:tr h="190499">
                <a:tc>
                  <a:txBody>
                    <a:bodyPr/>
                    <a:lstStyle/>
                    <a:p>
                      <a:pPr algn="r" rtl="0" fontAlgn="b"/>
                      <a:r>
                        <a:rPr lang="it-IT" sz="1200" b="1" i="0" u="none" strike="noStrike">
                          <a:solidFill>
                            <a:srgbClr val="000000"/>
                          </a:solidFill>
                          <a:effectLst/>
                          <a:latin typeface="Calibri" panose="020F0502020204030204" pitchFamily="34" charset="0"/>
                        </a:rPr>
                        <a:t>TOTALE ENTRATE DI COMPETENZA</a:t>
                      </a:r>
                    </a:p>
                  </a:txBody>
                  <a:tcPr marL="7407" marR="7407" marT="740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r" rtl="0" fontAlgn="b"/>
                      <a:r>
                        <a:rPr lang="it-IT" sz="1200" b="1" i="0" u="none" strike="noStrike">
                          <a:solidFill>
                            <a:srgbClr val="000000"/>
                          </a:solidFill>
                          <a:effectLst/>
                          <a:latin typeface="Calibri" panose="020F0502020204030204" pitchFamily="34" charset="0"/>
                        </a:rPr>
                        <a:t>3.888,69</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r" rtl="0" fontAlgn="b"/>
                      <a:r>
                        <a:rPr lang="it-IT" sz="1200" b="1" i="0" u="none" strike="noStrike">
                          <a:solidFill>
                            <a:srgbClr val="000000"/>
                          </a:solidFill>
                          <a:effectLst/>
                          <a:latin typeface="Calibri" panose="020F0502020204030204" pitchFamily="34" charset="0"/>
                        </a:rPr>
                        <a:t>9,60</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r" rtl="0" fontAlgn="b"/>
                      <a:r>
                        <a:rPr lang="it-IT" sz="1200" b="1" i="0" u="none" strike="noStrike">
                          <a:solidFill>
                            <a:srgbClr val="000000"/>
                          </a:solidFill>
                          <a:effectLst/>
                          <a:latin typeface="Calibri" panose="020F0502020204030204" pitchFamily="34" charset="0"/>
                        </a:rPr>
                        <a:t>3.898,29</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extLst>
                  <a:ext uri="{0D108BD9-81ED-4DB2-BD59-A6C34878D82A}">
                    <a16:rowId xmlns:a16="http://schemas.microsoft.com/office/drawing/2014/main" val="10009"/>
                  </a:ext>
                </a:extLst>
              </a:tr>
              <a:tr h="190499">
                <a:tc>
                  <a:txBody>
                    <a:bodyPr/>
                    <a:lstStyle/>
                    <a:p>
                      <a:pPr algn="l" rtl="0" fontAlgn="b"/>
                      <a:r>
                        <a:rPr lang="it-IT" sz="1200" b="1" i="0" u="none" strike="noStrike">
                          <a:solidFill>
                            <a:srgbClr val="000000"/>
                          </a:solidFill>
                          <a:effectLst/>
                          <a:latin typeface="Calibri" panose="020F0502020204030204" pitchFamily="34" charset="0"/>
                        </a:rPr>
                        <a:t>USCITE DI COMPETENZA</a:t>
                      </a:r>
                    </a:p>
                  </a:txBody>
                  <a:tcPr marL="7407" marR="7407" marT="740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5D9F1"/>
                    </a:solidFill>
                  </a:tcPr>
                </a:tc>
                <a:tc>
                  <a:txBody>
                    <a:bodyPr/>
                    <a:lstStyle/>
                    <a:p>
                      <a:pPr algn="r" rtl="0" fontAlgn="b"/>
                      <a:r>
                        <a:rPr lang="it-IT" sz="1200" b="0" i="0" u="none" strike="noStrike">
                          <a:solidFill>
                            <a:srgbClr val="000000"/>
                          </a:solidFill>
                          <a:effectLst/>
                          <a:latin typeface="Calibri" panose="020F0502020204030204" pitchFamily="34" charset="0"/>
                        </a:rPr>
                        <a:t> </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noFill/>
                  </a:tcPr>
                </a:tc>
                <a:tc>
                  <a:txBody>
                    <a:bodyPr/>
                    <a:lstStyle/>
                    <a:p>
                      <a:pPr algn="r" rtl="0" fontAlgn="b"/>
                      <a:r>
                        <a:rPr lang="it-IT" sz="1200" b="0" i="0" u="none" strike="noStrike">
                          <a:solidFill>
                            <a:srgbClr val="000000"/>
                          </a:solidFill>
                          <a:effectLst/>
                          <a:latin typeface="Calibri" panose="020F0502020204030204" pitchFamily="34" charset="0"/>
                        </a:rPr>
                        <a:t> </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noFill/>
                  </a:tcPr>
                </a:tc>
                <a:tc>
                  <a:txBody>
                    <a:bodyPr/>
                    <a:lstStyle/>
                    <a:p>
                      <a:pPr algn="r" rtl="0" fontAlgn="b"/>
                      <a:r>
                        <a:rPr lang="it-IT" sz="1200" b="0" i="0" u="none" strike="noStrike">
                          <a:solidFill>
                            <a:srgbClr val="000000"/>
                          </a:solidFill>
                          <a:effectLst/>
                          <a:latin typeface="Calibri" panose="020F0502020204030204" pitchFamily="34" charset="0"/>
                        </a:rPr>
                        <a:t> </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noFill/>
                  </a:tcPr>
                </a:tc>
                <a:extLst>
                  <a:ext uri="{0D108BD9-81ED-4DB2-BD59-A6C34878D82A}">
                    <a16:rowId xmlns:a16="http://schemas.microsoft.com/office/drawing/2014/main" val="10010"/>
                  </a:ext>
                </a:extLst>
              </a:tr>
              <a:tr h="190499">
                <a:tc>
                  <a:txBody>
                    <a:bodyPr/>
                    <a:lstStyle/>
                    <a:p>
                      <a:pPr algn="l" rtl="0" fontAlgn="b"/>
                      <a:r>
                        <a:rPr lang="it-IT" sz="1200" b="1" i="0" u="none" strike="noStrike" dirty="0">
                          <a:solidFill>
                            <a:srgbClr val="000000"/>
                          </a:solidFill>
                          <a:effectLst/>
                          <a:latin typeface="Calibri" panose="020F0502020204030204" pitchFamily="34" charset="0"/>
                        </a:rPr>
                        <a:t>Spese correnti</a:t>
                      </a:r>
                    </a:p>
                  </a:txBody>
                  <a:tcPr marL="7407" marR="7407" marT="740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FFFFFF"/>
                    </a:solidFill>
                  </a:tcPr>
                </a:tc>
                <a:tc>
                  <a:txBody>
                    <a:bodyPr/>
                    <a:lstStyle/>
                    <a:p>
                      <a:pPr algn="r" rtl="0" fontAlgn="b"/>
                      <a:r>
                        <a:rPr lang="it-IT" sz="1200" b="1" i="0" u="none" strike="noStrike">
                          <a:solidFill>
                            <a:srgbClr val="000000"/>
                          </a:solidFill>
                          <a:effectLst/>
                          <a:latin typeface="Calibri" panose="020F0502020204030204" pitchFamily="34" charset="0"/>
                        </a:rPr>
                        <a:t>3.711,02</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E8E8E8"/>
                    </a:solidFill>
                  </a:tcPr>
                </a:tc>
                <a:tc>
                  <a:txBody>
                    <a:bodyPr/>
                    <a:lstStyle/>
                    <a:p>
                      <a:pPr algn="r" rtl="0" fontAlgn="b"/>
                      <a:r>
                        <a:rPr lang="it-IT" sz="1200" b="1" i="0" u="none" strike="noStrike">
                          <a:solidFill>
                            <a:srgbClr val="000000"/>
                          </a:solidFill>
                          <a:effectLst/>
                          <a:latin typeface="Calibri" panose="020F0502020204030204" pitchFamily="34" charset="0"/>
                        </a:rPr>
                        <a:t>9,60</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E8E8E8"/>
                    </a:solidFill>
                  </a:tcPr>
                </a:tc>
                <a:tc>
                  <a:txBody>
                    <a:bodyPr/>
                    <a:lstStyle/>
                    <a:p>
                      <a:pPr algn="r" rtl="0" fontAlgn="b"/>
                      <a:r>
                        <a:rPr lang="it-IT" sz="1200" b="1" i="0" u="none" strike="noStrike">
                          <a:solidFill>
                            <a:srgbClr val="000000"/>
                          </a:solidFill>
                          <a:effectLst/>
                          <a:latin typeface="Calibri" panose="020F0502020204030204" pitchFamily="34" charset="0"/>
                        </a:rPr>
                        <a:t>3.720,62</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E8E8E8"/>
                    </a:solidFill>
                  </a:tcPr>
                </a:tc>
                <a:extLst>
                  <a:ext uri="{0D108BD9-81ED-4DB2-BD59-A6C34878D82A}">
                    <a16:rowId xmlns:a16="http://schemas.microsoft.com/office/drawing/2014/main" val="10011"/>
                  </a:ext>
                </a:extLst>
              </a:tr>
              <a:tr h="204766">
                <a:tc>
                  <a:txBody>
                    <a:bodyPr/>
                    <a:lstStyle/>
                    <a:p>
                      <a:pPr algn="r" rtl="0" fontAlgn="b"/>
                      <a:r>
                        <a:rPr lang="it-IT" sz="1200" b="0" i="1" u="none" strike="noStrike">
                          <a:solidFill>
                            <a:srgbClr val="000000"/>
                          </a:solidFill>
                          <a:effectLst/>
                          <a:latin typeface="Calibri" panose="020F0502020204030204" pitchFamily="34" charset="0"/>
                        </a:rPr>
                        <a:t>di cui Fondo Pluriennale Vincolato</a:t>
                      </a:r>
                    </a:p>
                  </a:txBody>
                  <a:tcPr marL="7407" marR="7407" marT="740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r" rtl="0" fontAlgn="b"/>
                      <a:r>
                        <a:rPr lang="it-IT" sz="1200" b="0" i="1" u="none" strike="noStrike">
                          <a:solidFill>
                            <a:srgbClr val="000000"/>
                          </a:solidFill>
                          <a:effectLst/>
                          <a:latin typeface="Calibri" panose="020F0502020204030204" pitchFamily="34" charset="0"/>
                        </a:rPr>
                        <a:t>38,47</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E8E8E8"/>
                    </a:solidFill>
                  </a:tcPr>
                </a:tc>
                <a:tc>
                  <a:txBody>
                    <a:bodyPr/>
                    <a:lstStyle/>
                    <a:p>
                      <a:pPr algn="r" rtl="0" fontAlgn="b"/>
                      <a:r>
                        <a:rPr lang="it-IT" sz="1200" b="0" i="1" u="none" strike="noStrike">
                          <a:solidFill>
                            <a:srgbClr val="000000"/>
                          </a:solidFill>
                          <a:effectLst/>
                          <a:latin typeface="Calibri" panose="020F0502020204030204" pitchFamily="34" charset="0"/>
                        </a:rPr>
                        <a:t>0,00</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E8E8E8"/>
                    </a:solidFill>
                  </a:tcPr>
                </a:tc>
                <a:tc>
                  <a:txBody>
                    <a:bodyPr/>
                    <a:lstStyle/>
                    <a:p>
                      <a:pPr algn="r" rtl="0" fontAlgn="b"/>
                      <a:r>
                        <a:rPr lang="it-IT" sz="1200" b="0" i="1" u="none" strike="noStrike">
                          <a:solidFill>
                            <a:srgbClr val="000000"/>
                          </a:solidFill>
                          <a:effectLst/>
                          <a:latin typeface="Calibri" panose="020F0502020204030204" pitchFamily="34" charset="0"/>
                        </a:rPr>
                        <a:t>38,47</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E8E8E8"/>
                    </a:solidFill>
                  </a:tcPr>
                </a:tc>
                <a:extLst>
                  <a:ext uri="{0D108BD9-81ED-4DB2-BD59-A6C34878D82A}">
                    <a16:rowId xmlns:a16="http://schemas.microsoft.com/office/drawing/2014/main" val="10012"/>
                  </a:ext>
                </a:extLst>
              </a:tr>
              <a:tr h="190499">
                <a:tc>
                  <a:txBody>
                    <a:bodyPr/>
                    <a:lstStyle/>
                    <a:p>
                      <a:pPr algn="r" rtl="0" fontAlgn="b"/>
                      <a:r>
                        <a:rPr lang="it-IT" sz="1200" b="0" i="1" u="none" strike="noStrike">
                          <a:solidFill>
                            <a:srgbClr val="000000"/>
                          </a:solidFill>
                          <a:effectLst/>
                          <a:latin typeface="Calibri" panose="020F0502020204030204" pitchFamily="34" charset="0"/>
                        </a:rPr>
                        <a:t>di cui Fondo Crediti di Dubbia esigibilità</a:t>
                      </a:r>
                    </a:p>
                  </a:txBody>
                  <a:tcPr marL="7407" marR="7407" marT="740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r" rtl="0" fontAlgn="b"/>
                      <a:r>
                        <a:rPr lang="it-IT" sz="1200" b="0" i="1" u="none" strike="noStrike">
                          <a:solidFill>
                            <a:srgbClr val="000000"/>
                          </a:solidFill>
                          <a:effectLst/>
                          <a:latin typeface="Calibri" panose="020F0502020204030204" pitchFamily="34" charset="0"/>
                        </a:rPr>
                        <a:t>340,00</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E8E8E8"/>
                    </a:solidFill>
                  </a:tcPr>
                </a:tc>
                <a:tc>
                  <a:txBody>
                    <a:bodyPr/>
                    <a:lstStyle/>
                    <a:p>
                      <a:pPr algn="r" rtl="0" fontAlgn="b"/>
                      <a:r>
                        <a:rPr lang="it-IT" sz="1200" b="0" i="1" u="none" strike="noStrike">
                          <a:solidFill>
                            <a:srgbClr val="000000"/>
                          </a:solidFill>
                          <a:effectLst/>
                          <a:latin typeface="Calibri" panose="020F0502020204030204" pitchFamily="34" charset="0"/>
                        </a:rPr>
                        <a:t>0,70</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E8E8E8"/>
                    </a:solidFill>
                  </a:tcPr>
                </a:tc>
                <a:tc>
                  <a:txBody>
                    <a:bodyPr/>
                    <a:lstStyle/>
                    <a:p>
                      <a:pPr algn="r" rtl="0" fontAlgn="b"/>
                      <a:r>
                        <a:rPr lang="it-IT" sz="1200" b="0" i="1" u="none" strike="noStrike">
                          <a:solidFill>
                            <a:srgbClr val="000000"/>
                          </a:solidFill>
                          <a:effectLst/>
                          <a:latin typeface="Calibri" panose="020F0502020204030204" pitchFamily="34" charset="0"/>
                        </a:rPr>
                        <a:t>340,70</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E8E8E8"/>
                    </a:solidFill>
                  </a:tcPr>
                </a:tc>
                <a:extLst>
                  <a:ext uri="{0D108BD9-81ED-4DB2-BD59-A6C34878D82A}">
                    <a16:rowId xmlns:a16="http://schemas.microsoft.com/office/drawing/2014/main" val="10013"/>
                  </a:ext>
                </a:extLst>
              </a:tr>
              <a:tr h="190499">
                <a:tc>
                  <a:txBody>
                    <a:bodyPr/>
                    <a:lstStyle/>
                    <a:p>
                      <a:pPr algn="l" rtl="0" fontAlgn="b"/>
                      <a:r>
                        <a:rPr lang="it-IT" sz="1200" b="1" i="0" u="none" strike="noStrike">
                          <a:solidFill>
                            <a:srgbClr val="000000"/>
                          </a:solidFill>
                          <a:effectLst/>
                          <a:latin typeface="Calibri" panose="020F0502020204030204" pitchFamily="34" charset="0"/>
                        </a:rPr>
                        <a:t>Quote capitale ammortamento mutui e prestiti</a:t>
                      </a:r>
                    </a:p>
                  </a:txBody>
                  <a:tcPr marL="7407" marR="7407" marT="740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FFFFFF"/>
                    </a:solidFill>
                  </a:tcPr>
                </a:tc>
                <a:tc>
                  <a:txBody>
                    <a:bodyPr/>
                    <a:lstStyle/>
                    <a:p>
                      <a:pPr algn="r" rtl="0" fontAlgn="b"/>
                      <a:r>
                        <a:rPr lang="it-IT" sz="1200" b="1" i="0" u="none" strike="noStrike">
                          <a:solidFill>
                            <a:srgbClr val="000000"/>
                          </a:solidFill>
                          <a:effectLst/>
                          <a:latin typeface="Calibri" panose="020F0502020204030204" pitchFamily="34" charset="0"/>
                        </a:rPr>
                        <a:t>177,67</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E8E8E8"/>
                    </a:solidFill>
                  </a:tcPr>
                </a:tc>
                <a:tc>
                  <a:txBody>
                    <a:bodyPr/>
                    <a:lstStyle/>
                    <a:p>
                      <a:pPr algn="r" rtl="0" fontAlgn="b"/>
                      <a:r>
                        <a:rPr lang="it-IT" sz="1200" b="1" i="0" u="none" strike="noStrike">
                          <a:solidFill>
                            <a:srgbClr val="000000"/>
                          </a:solidFill>
                          <a:effectLst/>
                          <a:latin typeface="Calibri" panose="020F0502020204030204" pitchFamily="34" charset="0"/>
                        </a:rPr>
                        <a:t>0,00</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E8E8E8"/>
                    </a:solidFill>
                  </a:tcPr>
                </a:tc>
                <a:tc>
                  <a:txBody>
                    <a:bodyPr/>
                    <a:lstStyle/>
                    <a:p>
                      <a:pPr algn="r" rtl="0" fontAlgn="b"/>
                      <a:r>
                        <a:rPr lang="it-IT" sz="1200" b="1" i="0" u="none" strike="noStrike">
                          <a:solidFill>
                            <a:srgbClr val="000000"/>
                          </a:solidFill>
                          <a:effectLst/>
                          <a:latin typeface="Calibri" panose="020F0502020204030204" pitchFamily="34" charset="0"/>
                        </a:rPr>
                        <a:t>177,67</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E8E8E8"/>
                    </a:solidFill>
                  </a:tcPr>
                </a:tc>
                <a:extLst>
                  <a:ext uri="{0D108BD9-81ED-4DB2-BD59-A6C34878D82A}">
                    <a16:rowId xmlns:a16="http://schemas.microsoft.com/office/drawing/2014/main" val="10014"/>
                  </a:ext>
                </a:extLst>
              </a:tr>
              <a:tr h="190499">
                <a:tc>
                  <a:txBody>
                    <a:bodyPr/>
                    <a:lstStyle/>
                    <a:p>
                      <a:pPr algn="r" rtl="0" fontAlgn="b"/>
                      <a:r>
                        <a:rPr lang="it-IT" sz="1200" b="1" i="0" u="none" strike="noStrike">
                          <a:solidFill>
                            <a:srgbClr val="000000"/>
                          </a:solidFill>
                          <a:effectLst/>
                          <a:latin typeface="Calibri" panose="020F0502020204030204" pitchFamily="34" charset="0"/>
                        </a:rPr>
                        <a:t>TOTALE USCITE DI COMPETENZA</a:t>
                      </a:r>
                    </a:p>
                  </a:txBody>
                  <a:tcPr marL="7407" marR="7407" marT="740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r" rtl="0" fontAlgn="b"/>
                      <a:r>
                        <a:rPr lang="it-IT" sz="1200" b="1" i="0" u="none" strike="noStrike">
                          <a:solidFill>
                            <a:srgbClr val="000000"/>
                          </a:solidFill>
                          <a:effectLst/>
                          <a:latin typeface="Calibri" panose="020F0502020204030204" pitchFamily="34" charset="0"/>
                        </a:rPr>
                        <a:t>3.888,69</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r" rtl="0" fontAlgn="b"/>
                      <a:r>
                        <a:rPr lang="it-IT" sz="1200" b="1" i="0" u="none" strike="noStrike">
                          <a:solidFill>
                            <a:srgbClr val="000000"/>
                          </a:solidFill>
                          <a:effectLst/>
                          <a:latin typeface="Calibri" panose="020F0502020204030204" pitchFamily="34" charset="0"/>
                        </a:rPr>
                        <a:t>9,60</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r" rtl="0" fontAlgn="b"/>
                      <a:r>
                        <a:rPr lang="it-IT" sz="1200" b="1" i="0" u="none" strike="noStrike">
                          <a:solidFill>
                            <a:srgbClr val="000000"/>
                          </a:solidFill>
                          <a:effectLst/>
                          <a:latin typeface="Calibri" panose="020F0502020204030204" pitchFamily="34" charset="0"/>
                        </a:rPr>
                        <a:t>3.898,29</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extLst>
                  <a:ext uri="{0D108BD9-81ED-4DB2-BD59-A6C34878D82A}">
                    <a16:rowId xmlns:a16="http://schemas.microsoft.com/office/drawing/2014/main" val="10015"/>
                  </a:ext>
                </a:extLst>
              </a:tr>
              <a:tr h="190499">
                <a:tc>
                  <a:txBody>
                    <a:bodyPr/>
                    <a:lstStyle/>
                    <a:p>
                      <a:pPr algn="r" rtl="0" fontAlgn="ctr"/>
                      <a:r>
                        <a:rPr lang="it-IT" sz="1200" b="1" i="0" u="none" strike="noStrike">
                          <a:solidFill>
                            <a:srgbClr val="000000"/>
                          </a:solidFill>
                          <a:effectLst/>
                          <a:latin typeface="Calibri" panose="020F0502020204030204" pitchFamily="34" charset="0"/>
                        </a:rPr>
                        <a:t>EQUILIBRIO DEL BILANCIO CORRENTE</a:t>
                      </a:r>
                    </a:p>
                  </a:txBody>
                  <a:tcPr marL="7407" marR="7407" marT="740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r" rtl="0" fontAlgn="ctr"/>
                      <a:r>
                        <a:rPr lang="it-IT" sz="1200" b="1" i="0" u="none" strike="noStrike">
                          <a:solidFill>
                            <a:srgbClr val="000000"/>
                          </a:solidFill>
                          <a:effectLst/>
                          <a:latin typeface="Calibri" panose="020F0502020204030204" pitchFamily="34" charset="0"/>
                        </a:rPr>
                        <a:t>0,00</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r" rtl="0" fontAlgn="ctr"/>
                      <a:r>
                        <a:rPr lang="it-IT" sz="1200" b="1" i="0" u="none" strike="noStrike">
                          <a:solidFill>
                            <a:srgbClr val="000000"/>
                          </a:solidFill>
                          <a:effectLst/>
                          <a:latin typeface="Calibri" panose="020F0502020204030204" pitchFamily="34" charset="0"/>
                        </a:rPr>
                        <a:t>0,00</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r" rtl="0" fontAlgn="ctr"/>
                      <a:r>
                        <a:rPr lang="it-IT" sz="1200" b="1" i="0" u="none" strike="noStrike" dirty="0">
                          <a:solidFill>
                            <a:srgbClr val="000000"/>
                          </a:solidFill>
                          <a:effectLst/>
                          <a:latin typeface="Calibri" panose="020F0502020204030204" pitchFamily="34" charset="0"/>
                        </a:rPr>
                        <a:t>0,00</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extLst>
                  <a:ext uri="{0D108BD9-81ED-4DB2-BD59-A6C34878D82A}">
                    <a16:rowId xmlns:a16="http://schemas.microsoft.com/office/drawing/2014/main" val="10016"/>
                  </a:ext>
                </a:extLst>
              </a:tr>
            </a:tbl>
          </a:graphicData>
        </a:graphic>
      </p:graphicFrame>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ext Box 1">
            <a:extLst>
              <a:ext uri="{FF2B5EF4-FFF2-40B4-BE49-F238E27FC236}">
                <a16:creationId xmlns:a16="http://schemas.microsoft.com/office/drawing/2014/main" id="{2E2AE42F-A22B-3950-A2C0-D8FC1C88ABE5}"/>
              </a:ext>
            </a:extLst>
          </p:cNvPr>
          <p:cNvSpPr txBox="1">
            <a:spLocks noChangeArrowheads="1"/>
          </p:cNvSpPr>
          <p:nvPr/>
        </p:nvSpPr>
        <p:spPr bwMode="auto">
          <a:xfrm>
            <a:off x="503238" y="215900"/>
            <a:ext cx="9217025" cy="401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0000" tIns="45000" rIns="90000" bIns="45000"/>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Calibri" panose="020F0502020204030204" pitchFamily="34" charset="0"/>
                <a:ea typeface="Arial Unicode MS" panose="020B0604020202020204" pitchFamily="34" charset="-128"/>
                <a:cs typeface="Arial Unicode MS" panose="020B0604020202020204" pitchFamily="34" charset="-128"/>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Calibri" panose="020F0502020204030204" pitchFamily="34" charset="0"/>
                <a:ea typeface="Arial Unicode MS" panose="020B0604020202020204" pitchFamily="34" charset="-128"/>
                <a:cs typeface="Arial Unicode MS" panose="020B0604020202020204" pitchFamily="34" charset="-128"/>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Calibri" panose="020F0502020204030204" pitchFamily="34" charset="0"/>
                <a:ea typeface="Arial Unicode MS" panose="020B0604020202020204" pitchFamily="34" charset="-128"/>
                <a:cs typeface="Arial Unicode MS" panose="020B0604020202020204" pitchFamily="34" charset="-128"/>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Calibri" panose="020F0502020204030204" pitchFamily="34" charset="0"/>
                <a:ea typeface="Arial Unicode MS" panose="020B0604020202020204" pitchFamily="34" charset="-128"/>
                <a:cs typeface="Arial Unicode MS" panose="020B0604020202020204" pitchFamily="34" charset="-128"/>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Calibri" panose="020F0502020204030204" pitchFamily="34" charset="0"/>
                <a:ea typeface="Arial Unicode MS" panose="020B0604020202020204" pitchFamily="34" charset="-128"/>
                <a:cs typeface="Arial Unicode MS" panose="020B0604020202020204" pitchFamily="34" charset="-128"/>
              </a:defRPr>
            </a:lvl5pPr>
            <a:lvl6pPr marL="25146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Calibri" panose="020F0502020204030204" pitchFamily="34" charset="0"/>
                <a:ea typeface="Arial Unicode MS" panose="020B0604020202020204" pitchFamily="34" charset="-128"/>
                <a:cs typeface="Arial Unicode MS" panose="020B0604020202020204" pitchFamily="34" charset="-128"/>
              </a:defRPr>
            </a:lvl6pPr>
            <a:lvl7pPr marL="29718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Calibri" panose="020F0502020204030204" pitchFamily="34" charset="0"/>
                <a:ea typeface="Arial Unicode MS" panose="020B0604020202020204" pitchFamily="34" charset="-128"/>
                <a:cs typeface="Arial Unicode MS" panose="020B0604020202020204" pitchFamily="34" charset="-128"/>
              </a:defRPr>
            </a:lvl7pPr>
            <a:lvl8pPr marL="34290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Calibri" panose="020F0502020204030204" pitchFamily="34" charset="0"/>
                <a:ea typeface="Arial Unicode MS" panose="020B0604020202020204" pitchFamily="34" charset="-128"/>
                <a:cs typeface="Arial Unicode MS" panose="020B0604020202020204" pitchFamily="34" charset="-128"/>
              </a:defRPr>
            </a:lvl8pPr>
            <a:lvl9pPr marL="38862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Calibri" panose="020F0502020204030204" pitchFamily="34" charset="0"/>
                <a:ea typeface="Arial Unicode MS" panose="020B0604020202020204" pitchFamily="34" charset="-128"/>
                <a:cs typeface="Arial Unicode MS" panose="020B0604020202020204" pitchFamily="34" charset="-128"/>
              </a:defRPr>
            </a:lvl9pPr>
          </a:lstStyle>
          <a:p>
            <a:pPr eaLnBrk="1" hangingPunct="1">
              <a:buSzPct val="100000"/>
            </a:pPr>
            <a:r>
              <a:rPr lang="it-IT" altLang="it-IT" sz="2600">
                <a:solidFill>
                  <a:srgbClr val="FF0000"/>
                </a:solidFill>
                <a:latin typeface="Frutiger" pitchFamily="32" charset="0"/>
              </a:rPr>
              <a:t>Le variazioni del Bilancio Parte Corrente</a:t>
            </a:r>
          </a:p>
          <a:p>
            <a:pPr eaLnBrk="1" hangingPunct="1">
              <a:buSzPct val="100000"/>
            </a:pPr>
            <a:endParaRPr lang="it-IT" altLang="it-IT" sz="2600">
              <a:solidFill>
                <a:srgbClr val="FF0000"/>
              </a:solidFill>
              <a:latin typeface="Frutiger" pitchFamily="32" charset="0"/>
            </a:endParaRPr>
          </a:p>
        </p:txBody>
      </p:sp>
      <p:graphicFrame>
        <p:nvGraphicFramePr>
          <p:cNvPr id="6" name="Tabella 5">
            <a:extLst>
              <a:ext uri="{FF2B5EF4-FFF2-40B4-BE49-F238E27FC236}">
                <a16:creationId xmlns:a16="http://schemas.microsoft.com/office/drawing/2014/main" id="{ED01B173-5CF3-4A3E-1654-5D9A4B56F2CE}"/>
              </a:ext>
            </a:extLst>
          </p:cNvPr>
          <p:cNvGraphicFramePr>
            <a:graphicFrameLocks noGrp="1"/>
          </p:cNvGraphicFramePr>
          <p:nvPr/>
        </p:nvGraphicFramePr>
        <p:xfrm>
          <a:off x="1042988" y="1871663"/>
          <a:ext cx="7821612" cy="2074862"/>
        </p:xfrm>
        <a:graphic>
          <a:graphicData uri="http://schemas.openxmlformats.org/drawingml/2006/table">
            <a:tbl>
              <a:tblPr/>
              <a:tblGrid>
                <a:gridCol w="803427">
                  <a:extLst>
                    <a:ext uri="{9D8B030D-6E8A-4147-A177-3AD203B41FA5}">
                      <a16:colId xmlns:a16="http://schemas.microsoft.com/office/drawing/2014/main" val="20000"/>
                    </a:ext>
                  </a:extLst>
                </a:gridCol>
                <a:gridCol w="3296420">
                  <a:extLst>
                    <a:ext uri="{9D8B030D-6E8A-4147-A177-3AD203B41FA5}">
                      <a16:colId xmlns:a16="http://schemas.microsoft.com/office/drawing/2014/main" val="20001"/>
                    </a:ext>
                  </a:extLst>
                </a:gridCol>
                <a:gridCol w="1240588">
                  <a:extLst>
                    <a:ext uri="{9D8B030D-6E8A-4147-A177-3AD203B41FA5}">
                      <a16:colId xmlns:a16="http://schemas.microsoft.com/office/drawing/2014/main" val="20002"/>
                    </a:ext>
                  </a:extLst>
                </a:gridCol>
                <a:gridCol w="1240588">
                  <a:extLst>
                    <a:ext uri="{9D8B030D-6E8A-4147-A177-3AD203B41FA5}">
                      <a16:colId xmlns:a16="http://schemas.microsoft.com/office/drawing/2014/main" val="20003"/>
                    </a:ext>
                  </a:extLst>
                </a:gridCol>
                <a:gridCol w="1240588">
                  <a:extLst>
                    <a:ext uri="{9D8B030D-6E8A-4147-A177-3AD203B41FA5}">
                      <a16:colId xmlns:a16="http://schemas.microsoft.com/office/drawing/2014/main" val="20004"/>
                    </a:ext>
                  </a:extLst>
                </a:gridCol>
              </a:tblGrid>
              <a:tr h="360491">
                <a:tc>
                  <a:txBody>
                    <a:bodyPr/>
                    <a:lstStyle/>
                    <a:p>
                      <a:pPr algn="l" fontAlgn="b"/>
                      <a:endParaRPr lang="it-IT" sz="1200" b="0" i="0" u="none" strike="noStrike">
                        <a:solidFill>
                          <a:srgbClr val="000000"/>
                        </a:solidFill>
                        <a:effectLst/>
                        <a:latin typeface="Calibri" panose="020F0502020204030204" pitchFamily="34" charset="0"/>
                      </a:endParaRPr>
                    </a:p>
                  </a:txBody>
                  <a:tcPr marL="7599" marR="7599" marT="7598" marB="0" anchor="b">
                    <a:lnL>
                      <a:noFill/>
                    </a:lnL>
                    <a:lnR>
                      <a:noFill/>
                    </a:lnR>
                    <a:lnT>
                      <a:noFill/>
                    </a:lnT>
                    <a:lnB w="6350" cap="flat" cmpd="sng" algn="ctr">
                      <a:solidFill>
                        <a:schemeClr val="bg2"/>
                      </a:solidFill>
                      <a:prstDash val="solid"/>
                      <a:round/>
                      <a:headEnd type="none" w="med" len="med"/>
                      <a:tailEnd type="none" w="med" len="med"/>
                    </a:lnB>
                    <a:noFill/>
                  </a:tcPr>
                </a:tc>
                <a:tc>
                  <a:txBody>
                    <a:bodyPr/>
                    <a:lstStyle/>
                    <a:p>
                      <a:pPr algn="l" fontAlgn="b"/>
                      <a:endParaRPr lang="it-IT" sz="1200" b="0" i="0" u="none" strike="noStrike">
                        <a:solidFill>
                          <a:srgbClr val="000000"/>
                        </a:solidFill>
                        <a:effectLst/>
                        <a:latin typeface="Calibri" panose="020F0502020204030204" pitchFamily="34" charset="0"/>
                      </a:endParaRPr>
                    </a:p>
                  </a:txBody>
                  <a:tcPr marL="7599" marR="7599" marT="7598" marB="0" anchor="b">
                    <a:lnL>
                      <a:noFill/>
                    </a:lnL>
                    <a:lnR>
                      <a:noFill/>
                    </a:lnR>
                    <a:lnT>
                      <a:noFill/>
                    </a:lnT>
                    <a:lnB w="6350" cap="flat" cmpd="sng" algn="ctr">
                      <a:solidFill>
                        <a:schemeClr val="bg2"/>
                      </a:solidFill>
                      <a:prstDash val="solid"/>
                      <a:round/>
                      <a:headEnd type="none" w="med" len="med"/>
                      <a:tailEnd type="none" w="med" len="med"/>
                    </a:lnB>
                    <a:noFill/>
                  </a:tcPr>
                </a:tc>
                <a:tc>
                  <a:txBody>
                    <a:bodyPr/>
                    <a:lstStyle/>
                    <a:p>
                      <a:pPr algn="l" fontAlgn="b"/>
                      <a:endParaRPr lang="it-IT" sz="1200" b="0" i="0" u="none" strike="noStrike">
                        <a:solidFill>
                          <a:srgbClr val="000000"/>
                        </a:solidFill>
                        <a:effectLst/>
                        <a:latin typeface="Calibri" panose="020F0502020204030204" pitchFamily="34" charset="0"/>
                      </a:endParaRPr>
                    </a:p>
                  </a:txBody>
                  <a:tcPr marL="7599" marR="7599" marT="7598" marB="0" anchor="b">
                    <a:lnL>
                      <a:noFill/>
                    </a:lnL>
                    <a:lnR>
                      <a:noFill/>
                    </a:lnR>
                    <a:lnT>
                      <a:noFill/>
                    </a:lnT>
                    <a:lnB w="6350" cap="flat" cmpd="sng" algn="ctr">
                      <a:solidFill>
                        <a:schemeClr val="bg2"/>
                      </a:solidFill>
                      <a:prstDash val="solid"/>
                      <a:round/>
                      <a:headEnd type="none" w="med" len="med"/>
                      <a:tailEnd type="none" w="med" len="med"/>
                    </a:lnB>
                    <a:noFill/>
                  </a:tcPr>
                </a:tc>
                <a:tc>
                  <a:txBody>
                    <a:bodyPr/>
                    <a:lstStyle/>
                    <a:p>
                      <a:pPr algn="l" fontAlgn="b"/>
                      <a:endParaRPr lang="it-IT" sz="1100" b="0" i="0" u="none" strike="noStrike">
                        <a:solidFill>
                          <a:srgbClr val="000000"/>
                        </a:solidFill>
                        <a:effectLst/>
                        <a:latin typeface="Calibri" panose="020F0502020204030204" pitchFamily="34" charset="0"/>
                      </a:endParaRPr>
                    </a:p>
                  </a:txBody>
                  <a:tcPr marL="7599" marR="7599" marT="7598" marB="0" anchor="b">
                    <a:lnL>
                      <a:noFill/>
                    </a:lnL>
                    <a:lnR>
                      <a:noFill/>
                    </a:lnR>
                    <a:lnT>
                      <a:noFill/>
                    </a:lnT>
                    <a:lnB w="6350" cap="flat" cmpd="sng" algn="ctr">
                      <a:solidFill>
                        <a:schemeClr val="bg2"/>
                      </a:solidFill>
                      <a:prstDash val="solid"/>
                      <a:round/>
                      <a:headEnd type="none" w="med" len="med"/>
                      <a:tailEnd type="none" w="med" len="med"/>
                    </a:lnB>
                    <a:noFill/>
                  </a:tcPr>
                </a:tc>
                <a:tc>
                  <a:txBody>
                    <a:bodyPr/>
                    <a:lstStyle/>
                    <a:p>
                      <a:pPr algn="ctr" fontAlgn="ctr"/>
                      <a:r>
                        <a:rPr lang="it-IT" sz="800" b="1" i="0" u="none" strike="noStrike" dirty="0">
                          <a:solidFill>
                            <a:srgbClr val="000000"/>
                          </a:solidFill>
                          <a:effectLst/>
                          <a:latin typeface="Calibri" panose="020F0502020204030204" pitchFamily="34" charset="0"/>
                        </a:rPr>
                        <a:t>(valori in milioni di €)</a:t>
                      </a:r>
                    </a:p>
                  </a:txBody>
                  <a:tcPr marL="7599" marR="7599" marT="7598" marB="0" anchor="ctr">
                    <a:lnL>
                      <a:noFill/>
                    </a:lnL>
                    <a:lnR>
                      <a:noFill/>
                    </a:lnR>
                    <a:lnT>
                      <a:noFill/>
                    </a:lnT>
                    <a:lnB w="6350" cap="flat" cmpd="sng" algn="ctr">
                      <a:solidFill>
                        <a:schemeClr val="bg2"/>
                      </a:solidFill>
                      <a:prstDash val="solid"/>
                      <a:round/>
                      <a:headEnd type="none" w="med" len="med"/>
                      <a:tailEnd type="none" w="med" len="med"/>
                    </a:lnB>
                    <a:noFill/>
                  </a:tcPr>
                </a:tc>
                <a:extLst>
                  <a:ext uri="{0D108BD9-81ED-4DB2-BD59-A6C34878D82A}">
                    <a16:rowId xmlns:a16="http://schemas.microsoft.com/office/drawing/2014/main" val="10000"/>
                  </a:ext>
                </a:extLst>
              </a:tr>
              <a:tr h="190483">
                <a:tc gridSpan="5">
                  <a:txBody>
                    <a:bodyPr/>
                    <a:lstStyle/>
                    <a:p>
                      <a:pPr algn="ctr" rtl="0" fontAlgn="ctr"/>
                      <a:r>
                        <a:rPr lang="it-IT" sz="1200" b="1" i="0" u="none" strike="noStrike" dirty="0">
                          <a:solidFill>
                            <a:srgbClr val="FFFFFF"/>
                          </a:solidFill>
                          <a:effectLst/>
                          <a:latin typeface="Calibri" panose="020F0502020204030204" pitchFamily="34" charset="0"/>
                        </a:rPr>
                        <a:t>VARIAZIONI DEL BILANCIO DI PARTE CORRENTE</a:t>
                      </a:r>
                    </a:p>
                  </a:txBody>
                  <a:tcPr marL="7599" marR="7599" marT="7598" marB="0"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rgbClr val="782170"/>
                    </a:solidFill>
                  </a:tcPr>
                </a:tc>
                <a:tc hMerge="1">
                  <a:txBody>
                    <a:bodyPr/>
                    <a:lstStyle/>
                    <a:p>
                      <a:endParaRPr lang="it-IT"/>
                    </a:p>
                  </a:txBody>
                  <a:tcPr/>
                </a:tc>
                <a:tc hMerge="1">
                  <a:txBody>
                    <a:bodyPr/>
                    <a:lstStyle/>
                    <a:p>
                      <a:endParaRPr lang="it-IT"/>
                    </a:p>
                  </a:txBody>
                  <a:tcPr/>
                </a:tc>
                <a:tc hMerge="1">
                  <a:txBody>
                    <a:bodyPr/>
                    <a:lstStyle/>
                    <a:p>
                      <a:endParaRPr lang="it-IT"/>
                    </a:p>
                  </a:txBody>
                  <a:tcPr/>
                </a:tc>
                <a:tc hMerge="1">
                  <a:txBody>
                    <a:bodyPr/>
                    <a:lstStyle/>
                    <a:p>
                      <a:endParaRPr lang="it-IT"/>
                    </a:p>
                  </a:txBody>
                  <a:tcPr/>
                </a:tc>
                <a:extLst>
                  <a:ext uri="{0D108BD9-81ED-4DB2-BD59-A6C34878D82A}">
                    <a16:rowId xmlns:a16="http://schemas.microsoft.com/office/drawing/2014/main" val="10001"/>
                  </a:ext>
                </a:extLst>
              </a:tr>
              <a:tr h="190483">
                <a:tc>
                  <a:txBody>
                    <a:bodyPr/>
                    <a:lstStyle/>
                    <a:p>
                      <a:pPr algn="ctr" rtl="0" fontAlgn="ctr"/>
                      <a:endParaRPr lang="it-IT" sz="1200" b="1" i="0" u="none" strike="noStrike" dirty="0">
                        <a:solidFill>
                          <a:srgbClr val="000000"/>
                        </a:solidFill>
                        <a:effectLst/>
                        <a:latin typeface="Calibri" panose="020F0502020204030204" pitchFamily="34" charset="0"/>
                      </a:endParaRPr>
                    </a:p>
                  </a:txBody>
                  <a:tcPr marL="7599" marR="7599" marT="7598" marB="0"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rtl="0" fontAlgn="ctr"/>
                      <a:r>
                        <a:rPr lang="it-IT" sz="1200" b="1" i="0" u="none" strike="noStrike" dirty="0">
                          <a:solidFill>
                            <a:srgbClr val="000000"/>
                          </a:solidFill>
                          <a:effectLst/>
                          <a:latin typeface="Calibri" panose="020F0502020204030204" pitchFamily="34" charset="0"/>
                        </a:rPr>
                        <a:t> </a:t>
                      </a:r>
                    </a:p>
                  </a:txBody>
                  <a:tcPr marL="7599" marR="7599" marT="7598" marB="0"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0" fontAlgn="ctr"/>
                      <a:r>
                        <a:rPr lang="it-IT" sz="1200" b="1" i="0" u="none" strike="noStrike">
                          <a:solidFill>
                            <a:srgbClr val="000000"/>
                          </a:solidFill>
                          <a:effectLst/>
                          <a:latin typeface="Calibri" panose="020F0502020204030204" pitchFamily="34" charset="0"/>
                        </a:rPr>
                        <a:t>2025</a:t>
                      </a:r>
                    </a:p>
                  </a:txBody>
                  <a:tcPr marL="7599" marR="7599" marT="7598" marB="0"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0" fontAlgn="ctr"/>
                      <a:r>
                        <a:rPr lang="it-IT" sz="1200" b="1" i="0" u="none" strike="noStrike">
                          <a:solidFill>
                            <a:srgbClr val="000000"/>
                          </a:solidFill>
                          <a:effectLst/>
                          <a:latin typeface="Calibri" panose="020F0502020204030204" pitchFamily="34" charset="0"/>
                        </a:rPr>
                        <a:t>2026</a:t>
                      </a:r>
                    </a:p>
                  </a:txBody>
                  <a:tcPr marL="7599" marR="7599" marT="7598" marB="0"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0" fontAlgn="ctr"/>
                      <a:r>
                        <a:rPr lang="it-IT" sz="1200" b="1" i="0" u="none" strike="noStrike">
                          <a:solidFill>
                            <a:srgbClr val="000000"/>
                          </a:solidFill>
                          <a:effectLst/>
                          <a:latin typeface="Calibri" panose="020F0502020204030204" pitchFamily="34" charset="0"/>
                        </a:rPr>
                        <a:t>2027</a:t>
                      </a:r>
                    </a:p>
                  </a:txBody>
                  <a:tcPr marL="7599" marR="7599" marT="7598" marB="0"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2"/>
                  </a:ext>
                </a:extLst>
              </a:tr>
              <a:tr h="190483">
                <a:tc>
                  <a:txBody>
                    <a:bodyPr/>
                    <a:lstStyle/>
                    <a:p>
                      <a:pPr algn="ctr" rtl="0" fontAlgn="ctr"/>
                      <a:endParaRPr lang="it-IT" sz="1200" b="1" i="0" u="none" strike="noStrike" dirty="0">
                        <a:solidFill>
                          <a:srgbClr val="000000"/>
                        </a:solidFill>
                        <a:effectLst/>
                        <a:latin typeface="Calibri" panose="020F0502020204030204" pitchFamily="34" charset="0"/>
                      </a:endParaRPr>
                    </a:p>
                  </a:txBody>
                  <a:tcPr marL="7599" marR="7599" marT="7598" marB="0"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noFill/>
                      <a:prstDash val="solid"/>
                      <a:round/>
                      <a:headEnd type="none" w="med" len="med"/>
                      <a:tailEnd type="none" w="med" len="med"/>
                    </a:lnT>
                    <a:lnB w="635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rtl="0" fontAlgn="ctr"/>
                      <a:r>
                        <a:rPr lang="it-IT" sz="1200" b="1" i="0" u="none" strike="noStrike" dirty="0">
                          <a:solidFill>
                            <a:srgbClr val="000000"/>
                          </a:solidFill>
                          <a:effectLst/>
                          <a:latin typeface="Calibri" panose="020F0502020204030204" pitchFamily="34" charset="0"/>
                        </a:rPr>
                        <a:t>Maggiori entrate:</a:t>
                      </a:r>
                      <a:r>
                        <a:rPr lang="it-IT" sz="1200" b="0" i="0" u="none" strike="noStrike" dirty="0">
                          <a:solidFill>
                            <a:srgbClr val="000000"/>
                          </a:solidFill>
                          <a:effectLst/>
                          <a:latin typeface="Calibri" panose="020F0502020204030204" pitchFamily="34" charset="0"/>
                        </a:rPr>
                        <a:t> Addizionale comunale IRFEF</a:t>
                      </a:r>
                    </a:p>
                  </a:txBody>
                  <a:tcPr marL="7599" marR="7599" marT="7598" marB="0"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rtl="0" fontAlgn="ctr"/>
                      <a:r>
                        <a:rPr lang="it-IT" sz="1200" b="1" i="0" u="none" strike="noStrike">
                          <a:solidFill>
                            <a:srgbClr val="000000"/>
                          </a:solidFill>
                          <a:effectLst/>
                          <a:latin typeface="Calibri" panose="020F0502020204030204" pitchFamily="34" charset="0"/>
                        </a:rPr>
                        <a:t>9,60</a:t>
                      </a:r>
                    </a:p>
                  </a:txBody>
                  <a:tcPr marL="7599" marR="7599" marT="7598" marB="0"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rtl="0" fontAlgn="ctr"/>
                      <a:r>
                        <a:rPr lang="it-IT" sz="1200" b="1" i="0" u="none" strike="noStrike">
                          <a:solidFill>
                            <a:srgbClr val="000000"/>
                          </a:solidFill>
                          <a:effectLst/>
                          <a:latin typeface="Calibri" panose="020F0502020204030204" pitchFamily="34" charset="0"/>
                        </a:rPr>
                        <a:t>19,10</a:t>
                      </a:r>
                    </a:p>
                  </a:txBody>
                  <a:tcPr marL="7599" marR="7599" marT="7598" marB="0"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rtl="0" fontAlgn="ctr"/>
                      <a:r>
                        <a:rPr lang="it-IT" sz="1200" b="1" i="0" u="none" strike="noStrike">
                          <a:solidFill>
                            <a:srgbClr val="000000"/>
                          </a:solidFill>
                          <a:effectLst/>
                          <a:latin typeface="Calibri" panose="020F0502020204030204" pitchFamily="34" charset="0"/>
                        </a:rPr>
                        <a:t>19,10</a:t>
                      </a:r>
                    </a:p>
                  </a:txBody>
                  <a:tcPr marL="7599" marR="7599" marT="7598" marB="0"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3"/>
                  </a:ext>
                </a:extLst>
              </a:tr>
              <a:tr h="190483">
                <a:tc>
                  <a:txBody>
                    <a:bodyPr/>
                    <a:lstStyle/>
                    <a:p>
                      <a:pPr algn="ctr" rtl="0" fontAlgn="ctr"/>
                      <a:r>
                        <a:rPr lang="it-IT" sz="1200" b="1" i="0" u="none" strike="noStrike" dirty="0">
                          <a:solidFill>
                            <a:srgbClr val="000000"/>
                          </a:solidFill>
                          <a:effectLst/>
                          <a:latin typeface="Calibri" panose="020F0502020204030204" pitchFamily="34" charset="0"/>
                        </a:rPr>
                        <a:t>A</a:t>
                      </a:r>
                    </a:p>
                  </a:txBody>
                  <a:tcPr marL="7599" marR="7599" marT="7598" marB="0"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rtl="0" fontAlgn="ctr"/>
                      <a:r>
                        <a:rPr lang="it-IT" sz="1200" b="1" i="0" u="none" strike="noStrike" dirty="0">
                          <a:solidFill>
                            <a:srgbClr val="000000"/>
                          </a:solidFill>
                          <a:effectLst/>
                          <a:latin typeface="Calibri" panose="020F0502020204030204" pitchFamily="34" charset="0"/>
                        </a:rPr>
                        <a:t>Saldo entrate:</a:t>
                      </a:r>
                    </a:p>
                  </a:txBody>
                  <a:tcPr marL="7599" marR="7599" marT="7598" marB="0"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rgbClr val="C5D9F1"/>
                    </a:solidFill>
                  </a:tcPr>
                </a:tc>
                <a:tc>
                  <a:txBody>
                    <a:bodyPr/>
                    <a:lstStyle/>
                    <a:p>
                      <a:pPr algn="r" rtl="0" fontAlgn="ctr"/>
                      <a:r>
                        <a:rPr lang="it-IT" sz="1200" b="1" i="0" u="none" strike="noStrike">
                          <a:solidFill>
                            <a:srgbClr val="000000"/>
                          </a:solidFill>
                          <a:effectLst/>
                          <a:latin typeface="Calibri" panose="020F0502020204030204" pitchFamily="34" charset="0"/>
                        </a:rPr>
                        <a:t>9,60</a:t>
                      </a:r>
                    </a:p>
                  </a:txBody>
                  <a:tcPr marL="7599" marR="7599" marT="7598" marB="0"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rgbClr val="C5D9F1"/>
                    </a:solidFill>
                  </a:tcPr>
                </a:tc>
                <a:tc>
                  <a:txBody>
                    <a:bodyPr/>
                    <a:lstStyle/>
                    <a:p>
                      <a:pPr algn="r" rtl="0" fontAlgn="ctr"/>
                      <a:r>
                        <a:rPr lang="it-IT" sz="1200" b="1" i="0" u="none" strike="noStrike">
                          <a:solidFill>
                            <a:srgbClr val="000000"/>
                          </a:solidFill>
                          <a:effectLst/>
                          <a:latin typeface="Calibri" panose="020F0502020204030204" pitchFamily="34" charset="0"/>
                        </a:rPr>
                        <a:t>19,10</a:t>
                      </a:r>
                    </a:p>
                  </a:txBody>
                  <a:tcPr marL="7599" marR="7599" marT="7598" marB="0"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rgbClr val="C5D9F1"/>
                    </a:solidFill>
                  </a:tcPr>
                </a:tc>
                <a:tc>
                  <a:txBody>
                    <a:bodyPr/>
                    <a:lstStyle/>
                    <a:p>
                      <a:pPr algn="r" rtl="0" fontAlgn="ctr"/>
                      <a:r>
                        <a:rPr lang="it-IT" sz="1200" b="1" i="0" u="none" strike="noStrike">
                          <a:solidFill>
                            <a:srgbClr val="000000"/>
                          </a:solidFill>
                          <a:effectLst/>
                          <a:latin typeface="Calibri" panose="020F0502020204030204" pitchFamily="34" charset="0"/>
                        </a:rPr>
                        <a:t>19,10</a:t>
                      </a:r>
                    </a:p>
                  </a:txBody>
                  <a:tcPr marL="7599" marR="7599" marT="7598" marB="0"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rgbClr val="C5D9F1"/>
                    </a:solidFill>
                  </a:tcPr>
                </a:tc>
                <a:extLst>
                  <a:ext uri="{0D108BD9-81ED-4DB2-BD59-A6C34878D82A}">
                    <a16:rowId xmlns:a16="http://schemas.microsoft.com/office/drawing/2014/main" val="10004"/>
                  </a:ext>
                </a:extLst>
              </a:tr>
              <a:tr h="190505">
                <a:tc>
                  <a:txBody>
                    <a:bodyPr/>
                    <a:lstStyle/>
                    <a:p>
                      <a:pPr algn="l" rtl="0" fontAlgn="ctr"/>
                      <a:r>
                        <a:rPr lang="it-IT" sz="1200" b="0" i="0" u="none" strike="noStrike" dirty="0">
                          <a:solidFill>
                            <a:srgbClr val="000000"/>
                          </a:solidFill>
                          <a:effectLst/>
                          <a:latin typeface="Calibri" panose="020F0502020204030204" pitchFamily="34" charset="0"/>
                        </a:rPr>
                        <a:t> </a:t>
                      </a:r>
                    </a:p>
                  </a:txBody>
                  <a:tcPr marL="7599" marR="7599" marT="7598" marB="0"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rtl="0" fontAlgn="ctr"/>
                      <a:r>
                        <a:rPr lang="it-IT" sz="1200" b="1" i="0" u="none" strike="noStrike" dirty="0">
                          <a:solidFill>
                            <a:srgbClr val="000000"/>
                          </a:solidFill>
                          <a:effectLst/>
                          <a:latin typeface="Calibri" panose="020F0502020204030204" pitchFamily="34" charset="0"/>
                        </a:rPr>
                        <a:t>Maggiori spese, di cui:</a:t>
                      </a:r>
                    </a:p>
                  </a:txBody>
                  <a:tcPr marL="7599" marR="7599" marT="7598" marB="0"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rtl="0" fontAlgn="ctr"/>
                      <a:r>
                        <a:rPr lang="it-IT" sz="1200" b="1" i="0" u="none" strike="noStrike" dirty="0">
                          <a:solidFill>
                            <a:srgbClr val="000000"/>
                          </a:solidFill>
                          <a:effectLst/>
                          <a:latin typeface="Calibri" panose="020F0502020204030204" pitchFamily="34" charset="0"/>
                        </a:rPr>
                        <a:t>-9,60</a:t>
                      </a:r>
                    </a:p>
                  </a:txBody>
                  <a:tcPr marL="7621" marR="7621" marT="7620" marB="0"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rtl="0" fontAlgn="ctr"/>
                      <a:r>
                        <a:rPr lang="it-IT" sz="1200" b="1" i="0" u="none" strike="noStrike" dirty="0">
                          <a:solidFill>
                            <a:srgbClr val="000000"/>
                          </a:solidFill>
                          <a:effectLst/>
                          <a:latin typeface="Calibri" panose="020F0502020204030204" pitchFamily="34" charset="0"/>
                        </a:rPr>
                        <a:t>-19,10</a:t>
                      </a:r>
                    </a:p>
                  </a:txBody>
                  <a:tcPr marL="7599" marR="7599" marT="7598" marB="0"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rtl="0" fontAlgn="ctr"/>
                      <a:r>
                        <a:rPr lang="it-IT" sz="1200" b="1" i="0" u="none" strike="noStrike">
                          <a:solidFill>
                            <a:srgbClr val="000000"/>
                          </a:solidFill>
                          <a:effectLst/>
                          <a:latin typeface="Calibri" panose="020F0502020204030204" pitchFamily="34" charset="0"/>
                        </a:rPr>
                        <a:t>-19,10</a:t>
                      </a:r>
                    </a:p>
                  </a:txBody>
                  <a:tcPr marL="7599" marR="7599" marT="7598" marB="0"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5"/>
                  </a:ext>
                </a:extLst>
              </a:tr>
              <a:tr h="190483">
                <a:tc>
                  <a:txBody>
                    <a:bodyPr/>
                    <a:lstStyle/>
                    <a:p>
                      <a:pPr algn="l" rtl="0" fontAlgn="ctr"/>
                      <a:r>
                        <a:rPr lang="it-IT" sz="1200" b="0" i="0" u="none" strike="noStrike" dirty="0">
                          <a:solidFill>
                            <a:srgbClr val="000000"/>
                          </a:solidFill>
                          <a:effectLst/>
                          <a:latin typeface="Calibri" panose="020F0502020204030204" pitchFamily="34" charset="0"/>
                        </a:rPr>
                        <a:t> </a:t>
                      </a:r>
                    </a:p>
                  </a:txBody>
                  <a:tcPr marL="7599" marR="7599" marT="7598" marB="0"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rtl="0" fontAlgn="ctr"/>
                      <a:r>
                        <a:rPr lang="it-IT" sz="1200" b="0" i="0" u="none" strike="noStrike" dirty="0">
                          <a:solidFill>
                            <a:srgbClr val="000000"/>
                          </a:solidFill>
                          <a:effectLst/>
                          <a:latin typeface="Calibri" panose="020F0502020204030204" pitchFamily="34" charset="0"/>
                        </a:rPr>
                        <a:t>Accantonamento al Fondo Crediti Dubbia Esigibilità</a:t>
                      </a:r>
                    </a:p>
                  </a:txBody>
                  <a:tcPr marL="7599" marR="7599" marT="7598" marB="0"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rtl="0" fontAlgn="ctr"/>
                      <a:r>
                        <a:rPr lang="it-IT" sz="1200" b="0" i="0" u="none" strike="noStrike" dirty="0">
                          <a:solidFill>
                            <a:srgbClr val="000000"/>
                          </a:solidFill>
                          <a:effectLst/>
                          <a:latin typeface="Calibri" panose="020F0502020204030204" pitchFamily="34" charset="0"/>
                        </a:rPr>
                        <a:t>-0,70</a:t>
                      </a:r>
                    </a:p>
                  </a:txBody>
                  <a:tcPr marL="7599" marR="7599" marT="7598" marB="0"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rtl="0" fontAlgn="ctr"/>
                      <a:r>
                        <a:rPr lang="it-IT" sz="1200" b="0" i="0" u="none" strike="noStrike">
                          <a:solidFill>
                            <a:srgbClr val="000000"/>
                          </a:solidFill>
                          <a:effectLst/>
                          <a:latin typeface="Calibri" panose="020F0502020204030204" pitchFamily="34" charset="0"/>
                        </a:rPr>
                        <a:t>-1,29</a:t>
                      </a:r>
                    </a:p>
                  </a:txBody>
                  <a:tcPr marL="7599" marR="7599" marT="7598" marB="0"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rtl="0" fontAlgn="ctr"/>
                      <a:r>
                        <a:rPr lang="it-IT" sz="1200" b="0" i="0" u="none" strike="noStrike">
                          <a:solidFill>
                            <a:srgbClr val="000000"/>
                          </a:solidFill>
                          <a:effectLst/>
                          <a:latin typeface="Calibri" panose="020F0502020204030204" pitchFamily="34" charset="0"/>
                        </a:rPr>
                        <a:t>-1,29</a:t>
                      </a:r>
                    </a:p>
                  </a:txBody>
                  <a:tcPr marL="7599" marR="7599" marT="7598" marB="0"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6"/>
                  </a:ext>
                </a:extLst>
              </a:tr>
              <a:tr h="190483">
                <a:tc>
                  <a:txBody>
                    <a:bodyPr/>
                    <a:lstStyle/>
                    <a:p>
                      <a:pPr algn="l" rtl="0" fontAlgn="ctr"/>
                      <a:r>
                        <a:rPr lang="it-IT" sz="1200" b="0" i="0" u="none" strike="noStrike" dirty="0">
                          <a:solidFill>
                            <a:srgbClr val="000000"/>
                          </a:solidFill>
                          <a:effectLst/>
                          <a:latin typeface="Calibri" panose="020F0502020204030204" pitchFamily="34" charset="0"/>
                        </a:rPr>
                        <a:t> </a:t>
                      </a:r>
                    </a:p>
                  </a:txBody>
                  <a:tcPr marL="7599" marR="7599" marT="7598" marB="0"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noFill/>
                      <a:prstDash val="solid"/>
                      <a:round/>
                      <a:headEnd type="none" w="med" len="med"/>
                      <a:tailEnd type="none" w="med" len="med"/>
                    </a:lnT>
                    <a:lnB w="635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rtl="0" fontAlgn="ctr"/>
                      <a:r>
                        <a:rPr lang="it-IT" sz="1200" b="0" i="0" u="none" strike="noStrike" dirty="0">
                          <a:solidFill>
                            <a:srgbClr val="000000"/>
                          </a:solidFill>
                          <a:effectLst/>
                          <a:latin typeface="Calibri" panose="020F0502020204030204" pitchFamily="34" charset="0"/>
                        </a:rPr>
                        <a:t>Fondo obiettivi di finanza pubblica</a:t>
                      </a:r>
                    </a:p>
                  </a:txBody>
                  <a:tcPr marL="7599" marR="7599" marT="7598" marB="0"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rtl="0" fontAlgn="ctr"/>
                      <a:r>
                        <a:rPr lang="it-IT" sz="1200" b="0" i="0" u="none" strike="noStrike">
                          <a:solidFill>
                            <a:srgbClr val="000000"/>
                          </a:solidFill>
                          <a:effectLst/>
                          <a:latin typeface="Calibri" panose="020F0502020204030204" pitchFamily="34" charset="0"/>
                        </a:rPr>
                        <a:t>-8,90</a:t>
                      </a:r>
                    </a:p>
                  </a:txBody>
                  <a:tcPr marL="7599" marR="7599" marT="7598" marB="0"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rtl="0" fontAlgn="ctr"/>
                      <a:r>
                        <a:rPr lang="it-IT" sz="1200" b="0" i="0" u="none" strike="noStrike">
                          <a:solidFill>
                            <a:srgbClr val="000000"/>
                          </a:solidFill>
                          <a:effectLst/>
                          <a:latin typeface="Calibri" panose="020F0502020204030204" pitchFamily="34" charset="0"/>
                        </a:rPr>
                        <a:t>-17,81</a:t>
                      </a:r>
                    </a:p>
                  </a:txBody>
                  <a:tcPr marL="7599" marR="7599" marT="7598" marB="0"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rtl="0" fontAlgn="ctr"/>
                      <a:r>
                        <a:rPr lang="it-IT" sz="1200" b="0" i="0" u="none" strike="noStrike">
                          <a:solidFill>
                            <a:srgbClr val="000000"/>
                          </a:solidFill>
                          <a:effectLst/>
                          <a:latin typeface="Calibri" panose="020F0502020204030204" pitchFamily="34" charset="0"/>
                        </a:rPr>
                        <a:t>-17,81</a:t>
                      </a:r>
                    </a:p>
                  </a:txBody>
                  <a:tcPr marL="7599" marR="7599" marT="7598" marB="0"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7"/>
                  </a:ext>
                </a:extLst>
              </a:tr>
              <a:tr h="190483">
                <a:tc>
                  <a:txBody>
                    <a:bodyPr/>
                    <a:lstStyle/>
                    <a:p>
                      <a:pPr algn="ctr" rtl="0" fontAlgn="ctr"/>
                      <a:r>
                        <a:rPr lang="it-IT" sz="1200" b="1" i="0" u="none" strike="noStrike" dirty="0">
                          <a:solidFill>
                            <a:srgbClr val="000000"/>
                          </a:solidFill>
                          <a:effectLst/>
                          <a:latin typeface="Calibri" panose="020F0502020204030204" pitchFamily="34" charset="0"/>
                        </a:rPr>
                        <a:t>B</a:t>
                      </a:r>
                    </a:p>
                  </a:txBody>
                  <a:tcPr marL="7599" marR="7599" marT="7598" marB="0"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rtl="0" fontAlgn="ctr"/>
                      <a:r>
                        <a:rPr lang="it-IT" sz="1200" b="1" i="0" u="none" strike="noStrike" dirty="0">
                          <a:solidFill>
                            <a:srgbClr val="000000"/>
                          </a:solidFill>
                          <a:effectLst/>
                          <a:latin typeface="Calibri" panose="020F0502020204030204" pitchFamily="34" charset="0"/>
                        </a:rPr>
                        <a:t>Saldo uscite: </a:t>
                      </a:r>
                    </a:p>
                  </a:txBody>
                  <a:tcPr marL="7599" marR="7599" marT="7598" marB="0"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rgbClr val="C5D9F1"/>
                    </a:solidFill>
                  </a:tcPr>
                </a:tc>
                <a:tc>
                  <a:txBody>
                    <a:bodyPr/>
                    <a:lstStyle/>
                    <a:p>
                      <a:pPr algn="r" rtl="0" fontAlgn="ctr"/>
                      <a:r>
                        <a:rPr lang="it-IT" sz="1200" b="1" i="0" u="none" strike="noStrike" dirty="0">
                          <a:solidFill>
                            <a:srgbClr val="000000"/>
                          </a:solidFill>
                          <a:effectLst/>
                          <a:latin typeface="Calibri" panose="020F0502020204030204" pitchFamily="34" charset="0"/>
                        </a:rPr>
                        <a:t>-9,60</a:t>
                      </a:r>
                    </a:p>
                  </a:txBody>
                  <a:tcPr marL="7599" marR="7599" marT="7598" marB="0"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rgbClr val="C5D9F1"/>
                    </a:solidFill>
                  </a:tcPr>
                </a:tc>
                <a:tc>
                  <a:txBody>
                    <a:bodyPr/>
                    <a:lstStyle/>
                    <a:p>
                      <a:pPr algn="r" rtl="0" fontAlgn="ctr"/>
                      <a:r>
                        <a:rPr lang="it-IT" sz="1200" b="1" i="0" u="none" strike="noStrike" dirty="0">
                          <a:solidFill>
                            <a:srgbClr val="000000"/>
                          </a:solidFill>
                          <a:effectLst/>
                          <a:latin typeface="Calibri" panose="020F0502020204030204" pitchFamily="34" charset="0"/>
                        </a:rPr>
                        <a:t>-19,10</a:t>
                      </a:r>
                    </a:p>
                  </a:txBody>
                  <a:tcPr marL="7599" marR="7599" marT="7598" marB="0"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rgbClr val="C5D9F1"/>
                    </a:solidFill>
                  </a:tcPr>
                </a:tc>
                <a:tc>
                  <a:txBody>
                    <a:bodyPr/>
                    <a:lstStyle/>
                    <a:p>
                      <a:pPr algn="r" rtl="0" fontAlgn="ctr"/>
                      <a:r>
                        <a:rPr lang="it-IT" sz="1200" b="1" i="0" u="none" strike="noStrike" dirty="0">
                          <a:solidFill>
                            <a:srgbClr val="000000"/>
                          </a:solidFill>
                          <a:effectLst/>
                          <a:latin typeface="Calibri" panose="020F0502020204030204" pitchFamily="34" charset="0"/>
                        </a:rPr>
                        <a:t>-19,10</a:t>
                      </a:r>
                    </a:p>
                  </a:txBody>
                  <a:tcPr marL="7599" marR="7599" marT="7598" marB="0"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rgbClr val="C5D9F1"/>
                    </a:solidFill>
                  </a:tcPr>
                </a:tc>
                <a:extLst>
                  <a:ext uri="{0D108BD9-81ED-4DB2-BD59-A6C34878D82A}">
                    <a16:rowId xmlns:a16="http://schemas.microsoft.com/office/drawing/2014/main" val="10008"/>
                  </a:ext>
                </a:extLst>
              </a:tr>
              <a:tr h="190483">
                <a:tc>
                  <a:txBody>
                    <a:bodyPr/>
                    <a:lstStyle/>
                    <a:p>
                      <a:pPr algn="ctr" rtl="0" fontAlgn="ctr"/>
                      <a:r>
                        <a:rPr lang="it-IT" sz="1200" b="1" i="0" u="none" strike="noStrike" dirty="0">
                          <a:solidFill>
                            <a:srgbClr val="000000"/>
                          </a:solidFill>
                          <a:effectLst/>
                          <a:latin typeface="Calibri" panose="020F0502020204030204" pitchFamily="34" charset="0"/>
                        </a:rPr>
                        <a:t>C</a:t>
                      </a:r>
                    </a:p>
                  </a:txBody>
                  <a:tcPr marL="7599" marR="7599" marT="7598" marB="0"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rtl="0" fontAlgn="b"/>
                      <a:r>
                        <a:rPr lang="it-IT" sz="1200" b="1" i="0" u="none" strike="noStrike" dirty="0">
                          <a:solidFill>
                            <a:srgbClr val="000000"/>
                          </a:solidFill>
                          <a:effectLst/>
                          <a:latin typeface="Calibri" panose="020F0502020204030204" pitchFamily="34" charset="0"/>
                        </a:rPr>
                        <a:t>EQUILIBRIO DI PARTE CORRENTE (A+B)</a:t>
                      </a:r>
                    </a:p>
                  </a:txBody>
                  <a:tcPr marL="7599" marR="7599" marT="7598" marB="0" anchor="b">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pPr algn="r" rtl="0" fontAlgn="ctr"/>
                      <a:r>
                        <a:rPr lang="it-IT" sz="1200" b="1" i="0" u="none" strike="noStrike">
                          <a:solidFill>
                            <a:srgbClr val="000000"/>
                          </a:solidFill>
                          <a:effectLst/>
                          <a:latin typeface="Calibri" panose="020F0502020204030204" pitchFamily="34" charset="0"/>
                        </a:rPr>
                        <a:t>                           -     </a:t>
                      </a:r>
                    </a:p>
                  </a:txBody>
                  <a:tcPr marL="7599" marR="7599" marT="7598" marB="0"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pPr algn="r" rtl="0" fontAlgn="ctr"/>
                      <a:r>
                        <a:rPr lang="it-IT" sz="1200" b="1" i="0" u="none" strike="noStrike" dirty="0">
                          <a:solidFill>
                            <a:srgbClr val="000000"/>
                          </a:solidFill>
                          <a:effectLst/>
                          <a:latin typeface="Calibri" panose="020F0502020204030204" pitchFamily="34" charset="0"/>
                        </a:rPr>
                        <a:t>                           -     </a:t>
                      </a:r>
                    </a:p>
                  </a:txBody>
                  <a:tcPr marL="7599" marR="7599" marT="7598" marB="0"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pPr algn="r" rtl="0" fontAlgn="ctr"/>
                      <a:r>
                        <a:rPr lang="it-IT" sz="1200" b="1" i="0" u="none" strike="noStrike" dirty="0">
                          <a:solidFill>
                            <a:srgbClr val="000000"/>
                          </a:solidFill>
                          <a:effectLst/>
                          <a:latin typeface="Calibri" panose="020F0502020204030204" pitchFamily="34" charset="0"/>
                        </a:rPr>
                        <a:t>                           -     </a:t>
                      </a:r>
                    </a:p>
                  </a:txBody>
                  <a:tcPr marL="7599" marR="7599" marT="7598" marB="0"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rgbClr val="FFFF00"/>
                    </a:solidFill>
                  </a:tcPr>
                </a:tc>
                <a:extLst>
                  <a:ext uri="{0D108BD9-81ED-4DB2-BD59-A6C34878D82A}">
                    <a16:rowId xmlns:a16="http://schemas.microsoft.com/office/drawing/2014/main" val="10009"/>
                  </a:ext>
                </a:extLst>
              </a:tr>
            </a:tbl>
          </a:graphicData>
        </a:graphic>
      </p:graphicFrame>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Tema di Office">
  <a:themeElements>
    <a:clrScheme name="Tema di Offic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Tema di Office">
      <a:majorFont>
        <a:latin typeface="Arial"/>
        <a:ea typeface=""/>
        <a:cs typeface="Arial Unicode MS"/>
      </a:majorFont>
      <a:minorFont>
        <a:latin typeface="Arial"/>
        <a:ea typeface=""/>
        <a:cs typeface="Arial Unicode M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449263" rtl="0" eaLnBrk="1" fontAlgn="base" latinLnBrk="0" hangingPunct="1">
          <a:lnSpc>
            <a:spcPct val="100000"/>
          </a:lnSpc>
          <a:spcBef>
            <a:spcPct val="0"/>
          </a:spcBef>
          <a:spcAft>
            <a:spcPct val="0"/>
          </a:spcAft>
          <a:buClr>
            <a:srgbClr val="000000"/>
          </a:buClr>
          <a:buSzPct val="100000"/>
          <a:buFont typeface="Times New Roman" pitchFamily="16" charset="0"/>
          <a:buNone/>
          <a:tabLst/>
          <a:defRPr kumimoji="0" lang="en-GB" altLang="it-IT" sz="1800" b="0" i="0" u="none" strike="noStrike" cap="none" normalizeH="0" baseline="0" smtClean="0">
            <a:ln>
              <a:noFill/>
            </a:ln>
            <a:solidFill>
              <a:schemeClr val="bg1"/>
            </a:solidFill>
            <a:effectLst/>
            <a:latin typeface="Calibri" pitchFamily="32" charset="0"/>
            <a:cs typeface="Arial Unicode MS" charset="0"/>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449263" rtl="0" eaLnBrk="1" fontAlgn="base" latinLnBrk="0" hangingPunct="1">
          <a:lnSpc>
            <a:spcPct val="100000"/>
          </a:lnSpc>
          <a:spcBef>
            <a:spcPct val="0"/>
          </a:spcBef>
          <a:spcAft>
            <a:spcPct val="0"/>
          </a:spcAft>
          <a:buClr>
            <a:srgbClr val="000000"/>
          </a:buClr>
          <a:buSzPct val="100000"/>
          <a:buFont typeface="Times New Roman" pitchFamily="16" charset="0"/>
          <a:buNone/>
          <a:tabLst/>
          <a:defRPr kumimoji="0" lang="en-GB" altLang="it-IT" sz="1800" b="0" i="0" u="none" strike="noStrike" cap="none" normalizeH="0" baseline="0" smtClean="0">
            <a:ln>
              <a:noFill/>
            </a:ln>
            <a:solidFill>
              <a:schemeClr val="bg1"/>
            </a:solidFill>
            <a:effectLst/>
            <a:latin typeface="Calibri" pitchFamily="32" charset="0"/>
            <a:cs typeface="Arial Unicode MS" charset="0"/>
          </a:defRPr>
        </a:defPPr>
      </a:lstStyle>
    </a:lnDef>
  </a:objectDefaults>
  <a:extraClrSchemeLst>
    <a:extraClrScheme>
      <a:clrScheme name="Tema di Offic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Tema di Office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Tema di Office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Tema di Office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Tema di Office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Tema di Office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Tema di Office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Tema di Offic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9191</TotalTime>
  <Words>842</Words>
  <Application>Microsoft Macintosh PowerPoint</Application>
  <PresentationFormat>Personalizzato</PresentationFormat>
  <Paragraphs>198</Paragraphs>
  <Slides>6</Slides>
  <Notes>6</Notes>
  <HiddenSlides>0</HiddenSlides>
  <MMClips>0</MMClips>
  <ScaleCrop>false</ScaleCrop>
  <HeadingPairs>
    <vt:vector size="6" baseType="variant">
      <vt:variant>
        <vt:lpstr>Caratteri utilizzati</vt:lpstr>
      </vt:variant>
      <vt:variant>
        <vt:i4>5</vt:i4>
      </vt:variant>
      <vt:variant>
        <vt:lpstr>Tema</vt:lpstr>
      </vt:variant>
      <vt:variant>
        <vt:i4>1</vt:i4>
      </vt:variant>
      <vt:variant>
        <vt:lpstr>Titoli diapositive</vt:lpstr>
      </vt:variant>
      <vt:variant>
        <vt:i4>6</vt:i4>
      </vt:variant>
    </vt:vector>
  </HeadingPairs>
  <TitlesOfParts>
    <vt:vector size="12" baseType="lpstr">
      <vt:lpstr>Calibri</vt:lpstr>
      <vt:lpstr>Arial Unicode MS</vt:lpstr>
      <vt:lpstr>Arial</vt:lpstr>
      <vt:lpstr>Times New Roman</vt:lpstr>
      <vt:lpstr>Frutiger</vt:lpstr>
      <vt:lpstr>Tema di Office</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Presentazione standard di PowerPoint</dc:title>
  <dc:creator>Fabio Famoso</dc:creator>
  <cp:lastModifiedBy>Roberto Nicola Colangelo</cp:lastModifiedBy>
  <cp:revision>476</cp:revision>
  <cp:lastPrinted>2025-02-24T15:25:45Z</cp:lastPrinted>
  <dcterms:created xsi:type="dcterms:W3CDTF">2015-12-16T11:13:48Z</dcterms:created>
  <dcterms:modified xsi:type="dcterms:W3CDTF">2025-03-13T19:56:31Z</dcterms:modified>
</cp:coreProperties>
</file>